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858" r:id="rId2"/>
    <p:sldId id="927" r:id="rId3"/>
    <p:sldId id="942" r:id="rId4"/>
    <p:sldId id="963" r:id="rId5"/>
    <p:sldId id="965" r:id="rId6"/>
    <p:sldId id="969" r:id="rId7"/>
    <p:sldId id="970" r:id="rId8"/>
    <p:sldId id="968" r:id="rId9"/>
    <p:sldId id="972" r:id="rId10"/>
    <p:sldId id="973" r:id="rId11"/>
    <p:sldId id="974" r:id="rId12"/>
    <p:sldId id="975" r:id="rId13"/>
    <p:sldId id="976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61C"/>
    <a:srgbClr val="866600"/>
    <a:srgbClr val="005D7E"/>
    <a:srgbClr val="005A9E"/>
    <a:srgbClr val="AC0000"/>
    <a:srgbClr val="004A64"/>
    <a:srgbClr val="B08600"/>
    <a:srgbClr val="4D7620"/>
    <a:srgbClr val="006600"/>
    <a:srgbClr val="008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11" autoAdjust="0"/>
    <p:restoredTop sz="93694" autoAdjust="0"/>
  </p:normalViewPr>
  <p:slideViewPr>
    <p:cSldViewPr>
      <p:cViewPr varScale="1">
        <p:scale>
          <a:sx n="99" d="100"/>
          <a:sy n="99" d="100"/>
        </p:scale>
        <p:origin x="2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almar\Documents\2014-2020_B&#381;&#362;P\skaidres\KPP14-20_Pyraga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pupiusj\Documents\Pranesimai\DNB\Naujas%20Microsoft%20Excel%20darbalapi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mar\Documents\2014-2020_B&#381;&#362;P\KPP_2014-2020\STATISTIKA\KPP_2014-2020_statistika_(2017-03-30)%20-%20SKAIDR&#278;M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mar\Documents\2014-2020_B&#381;&#362;P\KPP_2014-2020\STATISTIKA\KPP_2014-2020_statistika_(2017-03-30)%20-%20SKAIDR&#278;M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mar\Documents\2014-2020_B&#381;&#362;P\KPP_2014-2020\STATISTIKA\KPP_2014-2020_statistika_(2017-03-30)%20-%20SKAIDR&#278;M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mar\Documents\2014-2020_B&#381;&#362;P\KPP_2014-2020\STATISTIKA\KPP_2014-2020_statistika_(2017-03-30)%20-%20SKAIDR&#278;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mar\Documents\2014-2020_B&#381;&#362;P\KPP_2014-2020\STATISTIKA\KPP_2014-2020_statistika_(2017-03-30)%20-%20SKAIDR&#278;M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mar\Documents\2014-2020_B&#381;&#362;P\KPP_2014-2020\STATISTIKA\KPP_2014-2020_statistika_(2017-03-30)%20-%20SKAIDR&#278;M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B3CC82"/>
              </a:solidFill>
            </c:spPr>
            <c:extLst>
              <c:ext xmlns:c16="http://schemas.microsoft.com/office/drawing/2014/chart" uri="{C3380CC4-5D6E-409C-BE32-E72D297353CC}">
                <c16:uniqueId val="{00000001-4F9F-4CD0-BFB8-560CF96BBE69}"/>
              </c:ext>
            </c:extLst>
          </c:dPt>
          <c:dPt>
            <c:idx val="1"/>
            <c:bubble3D val="0"/>
            <c:spPr>
              <a:solidFill>
                <a:srgbClr val="FFD54F"/>
              </a:solidFill>
            </c:spPr>
            <c:extLst>
              <c:ext xmlns:c16="http://schemas.microsoft.com/office/drawing/2014/chart" uri="{C3380CC4-5D6E-409C-BE32-E72D297353CC}">
                <c16:uniqueId val="{00000003-4F9F-4CD0-BFB8-560CF96BBE69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4F9F-4CD0-BFB8-560CF96BBE6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4F9F-4CD0-BFB8-560CF96BBE69}"/>
              </c:ext>
            </c:extLst>
          </c:dPt>
          <c:dPt>
            <c:idx val="4"/>
            <c:bubble3D val="0"/>
            <c:spPr>
              <a:solidFill>
                <a:srgbClr val="83AEE1"/>
              </a:solidFill>
            </c:spPr>
            <c:extLst>
              <c:ext xmlns:c16="http://schemas.microsoft.com/office/drawing/2014/chart" uri="{C3380CC4-5D6E-409C-BE32-E72D297353CC}">
                <c16:uniqueId val="{00000009-4F9F-4CD0-BFB8-560CF96BBE69}"/>
              </c:ext>
            </c:extLst>
          </c:dPt>
          <c:dLbls>
            <c:dLbl>
              <c:idx val="0"/>
              <c:layout>
                <c:manualLayout>
                  <c:x val="-0.10073332495219829"/>
                  <c:y val="-0.1166986552790047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fi-FI" sz="1400" b="1" dirty="0"/>
                      <a:t>Klimato             kaitos švelninimas*</a:t>
                    </a:r>
                    <a:r>
                      <a:rPr lang="fi-FI" sz="1400" dirty="0"/>
                      <a:t>
</a:t>
                    </a:r>
                    <a:r>
                      <a:rPr lang="fi-FI" sz="1400" b="1" dirty="0">
                        <a:solidFill>
                          <a:srgbClr val="FF0000"/>
                        </a:solidFill>
                      </a:rPr>
                      <a:t>(0,714 mlrd. </a:t>
                    </a:r>
                    <a:r>
                      <a:rPr lang="fi-FI" sz="1400" b="1" dirty="0" err="1">
                        <a:solidFill>
                          <a:srgbClr val="FF0000"/>
                        </a:solidFill>
                      </a:rPr>
                      <a:t>Eur</a:t>
                    </a:r>
                    <a:r>
                      <a:rPr lang="fi-FI" sz="1400" b="1" dirty="0">
                        <a:solidFill>
                          <a:srgbClr val="FF0000"/>
                        </a:solidFill>
                      </a:rPr>
                      <a:t>, 36%)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9F-4CD0-BFB8-560CF96BBE6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9F-4CD0-BFB8-560CF96BBE6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9F-4CD0-BFB8-560CF96BBE6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9F-4CD0-BFB8-560CF96BBE69}"/>
                </c:ext>
              </c:extLst>
            </c:dLbl>
            <c:dLbl>
              <c:idx val="4"/>
              <c:layout>
                <c:manualLayout>
                  <c:x val="0.109844032924217"/>
                  <c:y val="-0.33668126260523062"/>
                </c:manualLayout>
              </c:layout>
              <c:tx>
                <c:rich>
                  <a:bodyPr/>
                  <a:lstStyle/>
                  <a:p>
                    <a:r>
                      <a:rPr lang="pt-BR" sz="1400" b="1" dirty="0"/>
                      <a:t>Kitos </a:t>
                    </a:r>
                  </a:p>
                  <a:p>
                    <a:r>
                      <a:rPr lang="pt-BR" sz="1400" b="1" dirty="0"/>
                      <a:t>priemonės</a:t>
                    </a:r>
                    <a:r>
                      <a:rPr lang="pt-BR" sz="1400" dirty="0"/>
                      <a:t>
</a:t>
                    </a:r>
                    <a:r>
                      <a:rPr lang="pt-BR" sz="1400" b="1" dirty="0">
                        <a:solidFill>
                          <a:srgbClr val="FF0000"/>
                        </a:solidFill>
                      </a:rPr>
                      <a:t>(0,986 </a:t>
                    </a:r>
                    <a:r>
                      <a:rPr lang="pt-BR" sz="1400" b="1" dirty="0" err="1">
                        <a:solidFill>
                          <a:srgbClr val="FF0000"/>
                        </a:solidFill>
                      </a:rPr>
                      <a:t>mlrd</a:t>
                    </a:r>
                    <a:r>
                      <a:rPr lang="pt-BR" sz="1400" b="1" dirty="0">
                        <a:solidFill>
                          <a:srgbClr val="FF0000"/>
                        </a:solidFill>
                      </a:rPr>
                      <a:t>. </a:t>
                    </a:r>
                    <a:r>
                      <a:rPr lang="pt-BR" sz="1400" b="1" dirty="0" err="1">
                        <a:solidFill>
                          <a:srgbClr val="FF0000"/>
                        </a:solidFill>
                      </a:rPr>
                      <a:t>Eur</a:t>
                    </a:r>
                    <a:r>
                      <a:rPr lang="pt-BR" sz="1400" b="1" dirty="0">
                        <a:solidFill>
                          <a:srgbClr val="FF0000"/>
                        </a:solidFill>
                      </a:rPr>
                      <a:t>, 50%)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9F-4CD0-BFB8-560CF96BBE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Lapas1!$B$2:$B$6</c:f>
              <c:strCache>
                <c:ptCount val="5"/>
                <c:pt idx="0">
                  <c:v>Klimato kaitos švelninimas</c:v>
                </c:pt>
                <c:pt idx="1">
                  <c:v>Leader</c:v>
                </c:pt>
                <c:pt idx="2">
                  <c:v>Techninė pagalba</c:v>
                </c:pt>
                <c:pt idx="3">
                  <c:v>Tęstiniai įsipareigojimai</c:v>
                </c:pt>
                <c:pt idx="4">
                  <c:v>Kitos priemonės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1670.9</c:v>
                </c:pt>
                <c:pt idx="1">
                  <c:v>334.18</c:v>
                </c:pt>
                <c:pt idx="2">
                  <c:v>222.79</c:v>
                </c:pt>
                <c:pt idx="3">
                  <c:v>282.60000000000002</c:v>
                </c:pt>
                <c:pt idx="4">
                  <c:v>3059.2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9F-4CD0-BFB8-560CF96BBE6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1F497D">
                <a:lumMod val="60000"/>
                <a:lumOff val="40000"/>
              </a:srgbClr>
            </a:solidFill>
          </c:spPr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A61E-4193-BF0E-88FC63E3ACF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A61E-4193-BF0E-88FC63E3ACF4}"/>
              </c:ext>
            </c:extLst>
          </c:dPt>
          <c:dLbls>
            <c:dLbl>
              <c:idx val="0"/>
              <c:layout>
                <c:manualLayout>
                  <c:x val="-0.14217247007045272"/>
                  <c:y val="-0.57970167680892537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de-DE" sz="1400" b="1" dirty="0">
                        <a:solidFill>
                          <a:schemeClr val="bg1"/>
                        </a:solidFill>
                      </a:rPr>
                      <a:t>ES lėšos: 1,613 mlrd. </a:t>
                    </a:r>
                    <a:r>
                      <a:rPr lang="de-DE" sz="1400" b="1" dirty="0" err="1">
                        <a:solidFill>
                          <a:schemeClr val="bg1"/>
                        </a:solidFill>
                      </a:rPr>
                      <a:t>Eur</a:t>
                    </a:r>
                    <a:endParaRPr lang="de-DE" sz="14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1E-4193-BF0E-88FC63E3ACF4}"/>
                </c:ext>
              </c:extLst>
            </c:dLbl>
            <c:dLbl>
              <c:idx val="1"/>
              <c:layout>
                <c:manualLayout>
                  <c:x val="0.14070744728213108"/>
                  <c:y val="0.21140324866388238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de-DE" sz="1400" b="1" dirty="0"/>
                      <a:t>LT lėšos: 0,365 mlrd. </a:t>
                    </a:r>
                    <a:r>
                      <a:rPr lang="de-DE" sz="1400" b="1" dirty="0" err="1"/>
                      <a:t>Eur</a:t>
                    </a:r>
                    <a:endParaRPr lang="de-DE" sz="1400" dirty="0"/>
                  </a:p>
                </c:rich>
              </c:tx>
              <c:spPr>
                <a:noFill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1E-4193-BF0E-88FC63E3AC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Sheet1!$D$5:$E$5</c:f>
              <c:strCache>
                <c:ptCount val="2"/>
                <c:pt idx="0">
                  <c:v>ES lėšos</c:v>
                </c:pt>
                <c:pt idx="1">
                  <c:v>LT lėšos</c:v>
                </c:pt>
              </c:strCache>
            </c:strRef>
          </c:cat>
          <c:val>
            <c:numRef>
              <c:f>Sheet1!$D$6:$E$6</c:f>
              <c:numCache>
                <c:formatCode>0.000</c:formatCode>
                <c:ptCount val="2"/>
                <c:pt idx="0">
                  <c:v>5.569</c:v>
                </c:pt>
                <c:pt idx="1">
                  <c:v>1.2350000000000001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1E-4193-BF0E-88FC63E3ACF4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lt-LT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viso)'!$D$7:$HW$7</c:f>
            </c:numRef>
          </c:val>
          <c:extLst>
            <c:ext xmlns:c16="http://schemas.microsoft.com/office/drawing/2014/chart" uri="{C3380CC4-5D6E-409C-BE32-E72D297353CC}">
              <c16:uniqueId val="{00000000-B142-4336-861F-E583EC0FB786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viso)'!$D$8:$HW$8</c:f>
            </c:numRef>
          </c:val>
          <c:extLst>
            <c:ext xmlns:c16="http://schemas.microsoft.com/office/drawing/2014/chart" uri="{C3380CC4-5D6E-409C-BE32-E72D297353CC}">
              <c16:uniqueId val="{00000001-B142-4336-861F-E583EC0FB786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viso)'!$D$9:$HW$9</c:f>
            </c:numRef>
          </c:val>
          <c:extLst>
            <c:ext xmlns:c16="http://schemas.microsoft.com/office/drawing/2014/chart" uri="{C3380CC4-5D6E-409C-BE32-E72D297353CC}">
              <c16:uniqueId val="{00000002-B142-4336-861F-E583EC0FB786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viso)'!$D$10:$HW$10</c:f>
            </c:numRef>
          </c:val>
          <c:extLst>
            <c:ext xmlns:c16="http://schemas.microsoft.com/office/drawing/2014/chart" uri="{C3380CC4-5D6E-409C-BE32-E72D297353CC}">
              <c16:uniqueId val="{00000003-B142-4336-861F-E583EC0FB786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viso)'!$D$11:$HW$11</c:f>
            </c:numRef>
          </c:val>
          <c:extLst>
            <c:ext xmlns:c16="http://schemas.microsoft.com/office/drawing/2014/chart" uri="{C3380CC4-5D6E-409C-BE32-E72D297353CC}">
              <c16:uniqueId val="{00000004-B142-4336-861F-E583EC0FB786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viso)'!$D$12:$HW$12</c:f>
            </c:numRef>
          </c:val>
          <c:extLst>
            <c:ext xmlns:c16="http://schemas.microsoft.com/office/drawing/2014/chart" uri="{C3380CC4-5D6E-409C-BE32-E72D297353CC}">
              <c16:uniqueId val="{00000005-B142-4336-861F-E583EC0FB786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viso)'!$D$13:$HW$13</c:f>
            </c:numRef>
          </c:val>
          <c:extLst>
            <c:ext xmlns:c16="http://schemas.microsoft.com/office/drawing/2014/chart" uri="{C3380CC4-5D6E-409C-BE32-E72D297353CC}">
              <c16:uniqueId val="{00000006-B142-4336-861F-E583EC0FB786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viso)'!$D$14:$HW$14</c:f>
            </c:numRef>
          </c:val>
          <c:extLst>
            <c:ext xmlns:c16="http://schemas.microsoft.com/office/drawing/2014/chart" uri="{C3380CC4-5D6E-409C-BE32-E72D297353CC}">
              <c16:uniqueId val="{00000007-B142-4336-861F-E583EC0FB786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viso)'!$D$15:$HW$15</c:f>
            </c:numRef>
          </c:val>
          <c:extLst>
            <c:ext xmlns:c16="http://schemas.microsoft.com/office/drawing/2014/chart" uri="{C3380CC4-5D6E-409C-BE32-E72D297353CC}">
              <c16:uniqueId val="{00000008-B142-4336-861F-E583EC0FB786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viso)'!$D$16:$HW$16</c:f>
            </c:numRef>
          </c:val>
          <c:extLst>
            <c:ext xmlns:c16="http://schemas.microsoft.com/office/drawing/2014/chart" uri="{C3380CC4-5D6E-409C-BE32-E72D297353CC}">
              <c16:uniqueId val="{00000009-B142-4336-861F-E583EC0FB786}"/>
            </c:ext>
          </c:extLst>
        </c:ser>
        <c:ser>
          <c:idx val="10"/>
          <c:order val="10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viso)'!$D$17:$HW$17</c:f>
            </c:numRef>
          </c:val>
          <c:extLst>
            <c:ext xmlns:c16="http://schemas.microsoft.com/office/drawing/2014/chart" uri="{C3380CC4-5D6E-409C-BE32-E72D297353CC}">
              <c16:uniqueId val="{0000000A-B142-4336-861F-E583EC0FB786}"/>
            </c:ext>
          </c:extLst>
        </c:ser>
        <c:ser>
          <c:idx val="11"/>
          <c:order val="11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viso)'!$D$18:$HW$18</c:f>
            </c:numRef>
          </c:val>
          <c:extLst>
            <c:ext xmlns:c16="http://schemas.microsoft.com/office/drawing/2014/chart" uri="{C3380CC4-5D6E-409C-BE32-E72D297353CC}">
              <c16:uniqueId val="{0000000B-B142-4336-861F-E583EC0FB786}"/>
            </c:ext>
          </c:extLst>
        </c:ser>
        <c:ser>
          <c:idx val="12"/>
          <c:order val="12"/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viso)'!$D$19:$HW$19</c:f>
            </c:numRef>
          </c:val>
          <c:extLst>
            <c:ext xmlns:c16="http://schemas.microsoft.com/office/drawing/2014/chart" uri="{C3380CC4-5D6E-409C-BE32-E72D297353CC}">
              <c16:uniqueId val="{0000000C-B142-4336-861F-E583EC0FB786}"/>
            </c:ext>
          </c:extLst>
        </c:ser>
        <c:ser>
          <c:idx val="13"/>
          <c:order val="13"/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viso)'!$D$20:$HW$20</c:f>
            </c:numRef>
          </c:val>
          <c:extLst>
            <c:ext xmlns:c16="http://schemas.microsoft.com/office/drawing/2014/chart" uri="{C3380CC4-5D6E-409C-BE32-E72D297353CC}">
              <c16:uniqueId val="{0000000D-B142-4336-861F-E583EC0FB786}"/>
            </c:ext>
          </c:extLst>
        </c:ser>
        <c:ser>
          <c:idx val="14"/>
          <c:order val="14"/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viso)'!$D$21:$HW$21</c:f>
            </c:numRef>
          </c:val>
          <c:extLst>
            <c:ext xmlns:c16="http://schemas.microsoft.com/office/drawing/2014/chart" uri="{C3380CC4-5D6E-409C-BE32-E72D297353CC}">
              <c16:uniqueId val="{0000000E-B142-4336-861F-E583EC0FB786}"/>
            </c:ext>
          </c:extLst>
        </c:ser>
        <c:ser>
          <c:idx val="15"/>
          <c:order val="15"/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viso)'!$D$22:$HW$22</c:f>
            </c:numRef>
          </c:val>
          <c:extLst>
            <c:ext xmlns:c16="http://schemas.microsoft.com/office/drawing/2014/chart" uri="{C3380CC4-5D6E-409C-BE32-E72D297353CC}">
              <c16:uniqueId val="{0000000F-B142-4336-861F-E583EC0FB786}"/>
            </c:ext>
          </c:extLst>
        </c:ser>
        <c:ser>
          <c:idx val="16"/>
          <c:order val="16"/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viso)'!$D$23:$HW$23</c:f>
            </c:numRef>
          </c:val>
          <c:extLst>
            <c:ext xmlns:c16="http://schemas.microsoft.com/office/drawing/2014/chart" uri="{C3380CC4-5D6E-409C-BE32-E72D297353CC}">
              <c16:uniqueId val="{00000010-B142-4336-861F-E583EC0FB786}"/>
            </c:ext>
          </c:extLst>
        </c:ser>
        <c:ser>
          <c:idx val="17"/>
          <c:order val="17"/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viso)'!$D$24:$HW$24</c:f>
            </c:numRef>
          </c:val>
          <c:extLst>
            <c:ext xmlns:c16="http://schemas.microsoft.com/office/drawing/2014/chart" uri="{C3380CC4-5D6E-409C-BE32-E72D297353CC}">
              <c16:uniqueId val="{00000011-B142-4336-861F-E583EC0FB786}"/>
            </c:ext>
          </c:extLst>
        </c:ser>
        <c:ser>
          <c:idx val="18"/>
          <c:order val="18"/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viso)'!$D$25:$HW$25</c:f>
            </c:numRef>
          </c:val>
          <c:extLst>
            <c:ext xmlns:c16="http://schemas.microsoft.com/office/drawing/2014/chart" uri="{C3380CC4-5D6E-409C-BE32-E72D297353CC}">
              <c16:uniqueId val="{00000012-B142-4336-861F-E583EC0FB786}"/>
            </c:ext>
          </c:extLst>
        </c:ser>
        <c:ser>
          <c:idx val="19"/>
          <c:order val="19"/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viso)'!$D$26:$HW$26</c:f>
            </c:numRef>
          </c:val>
          <c:extLst>
            <c:ext xmlns:c16="http://schemas.microsoft.com/office/drawing/2014/chart" uri="{C3380CC4-5D6E-409C-BE32-E72D297353CC}">
              <c16:uniqueId val="{00000013-B142-4336-861F-E583EC0FB786}"/>
            </c:ext>
          </c:extLst>
        </c:ser>
        <c:ser>
          <c:idx val="20"/>
          <c:order val="20"/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viso)'!$D$27:$HW$27</c:f>
            </c:numRef>
          </c:val>
          <c:extLst>
            <c:ext xmlns:c16="http://schemas.microsoft.com/office/drawing/2014/chart" uri="{C3380CC4-5D6E-409C-BE32-E72D297353CC}">
              <c16:uniqueId val="{00000014-B142-4336-861F-E583EC0FB786}"/>
            </c:ext>
          </c:extLst>
        </c:ser>
        <c:ser>
          <c:idx val="21"/>
          <c:order val="21"/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viso)'!$D$28:$HW$28</c:f>
            </c:numRef>
          </c:val>
          <c:extLst>
            <c:ext xmlns:c16="http://schemas.microsoft.com/office/drawing/2014/chart" uri="{C3380CC4-5D6E-409C-BE32-E72D297353CC}">
              <c16:uniqueId val="{00000015-B142-4336-861F-E583EC0FB786}"/>
            </c:ext>
          </c:extLst>
        </c:ser>
        <c:ser>
          <c:idx val="22"/>
          <c:order val="22"/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viso)'!$D$29:$HW$29</c:f>
            </c:numRef>
          </c:val>
          <c:extLst>
            <c:ext xmlns:c16="http://schemas.microsoft.com/office/drawing/2014/chart" uri="{C3380CC4-5D6E-409C-BE32-E72D297353CC}">
              <c16:uniqueId val="{00000016-B142-4336-861F-E583EC0FB786}"/>
            </c:ext>
          </c:extLst>
        </c:ser>
        <c:ser>
          <c:idx val="23"/>
          <c:order val="23"/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viso)'!$D$30:$HW$30</c:f>
            </c:numRef>
          </c:val>
          <c:extLst>
            <c:ext xmlns:c16="http://schemas.microsoft.com/office/drawing/2014/chart" uri="{C3380CC4-5D6E-409C-BE32-E72D297353CC}">
              <c16:uniqueId val="{00000017-B142-4336-861F-E583EC0FB786}"/>
            </c:ext>
          </c:extLst>
        </c:ser>
        <c:ser>
          <c:idx val="24"/>
          <c:order val="24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viso)'!$D$31:$HW$31</c:f>
            </c:numRef>
          </c:val>
          <c:extLst>
            <c:ext xmlns:c16="http://schemas.microsoft.com/office/drawing/2014/chart" uri="{C3380CC4-5D6E-409C-BE32-E72D297353CC}">
              <c16:uniqueId val="{00000018-B142-4336-861F-E583EC0FB786}"/>
            </c:ext>
          </c:extLst>
        </c:ser>
        <c:ser>
          <c:idx val="25"/>
          <c:order val="25"/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viso)'!$D$32:$HW$32</c:f>
            </c:numRef>
          </c:val>
          <c:extLst>
            <c:ext xmlns:c16="http://schemas.microsoft.com/office/drawing/2014/chart" uri="{C3380CC4-5D6E-409C-BE32-E72D297353CC}">
              <c16:uniqueId val="{00000019-B142-4336-861F-E583EC0FB786}"/>
            </c:ext>
          </c:extLst>
        </c:ser>
        <c:ser>
          <c:idx val="26"/>
          <c:order val="26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viso)'!$D$33:$HW$33</c:f>
            </c:numRef>
          </c:val>
          <c:extLst>
            <c:ext xmlns:c16="http://schemas.microsoft.com/office/drawing/2014/chart" uri="{C3380CC4-5D6E-409C-BE32-E72D297353CC}">
              <c16:uniqueId val="{0000001A-B142-4336-861F-E583EC0FB786}"/>
            </c:ext>
          </c:extLst>
        </c:ser>
        <c:ser>
          <c:idx val="27"/>
          <c:order val="27"/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viso)'!$D$34:$HW$34</c:f>
            </c:numRef>
          </c:val>
          <c:extLst>
            <c:ext xmlns:c16="http://schemas.microsoft.com/office/drawing/2014/chart" uri="{C3380CC4-5D6E-409C-BE32-E72D297353CC}">
              <c16:uniqueId val="{0000001B-B142-4336-861F-E583EC0FB786}"/>
            </c:ext>
          </c:extLst>
        </c:ser>
        <c:ser>
          <c:idx val="28"/>
          <c:order val="28"/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viso)'!$D$35:$HW$35</c:f>
            </c:numRef>
          </c:val>
          <c:extLst>
            <c:ext xmlns:c16="http://schemas.microsoft.com/office/drawing/2014/chart" uri="{C3380CC4-5D6E-409C-BE32-E72D297353CC}">
              <c16:uniqueId val="{0000001C-B142-4336-861F-E583EC0FB786}"/>
            </c:ext>
          </c:extLst>
        </c:ser>
        <c:ser>
          <c:idx val="29"/>
          <c:order val="29"/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viso)'!$D$36:$HW$36</c:f>
            </c:numRef>
          </c:val>
          <c:extLst>
            <c:ext xmlns:c16="http://schemas.microsoft.com/office/drawing/2014/chart" uri="{C3380CC4-5D6E-409C-BE32-E72D297353CC}">
              <c16:uniqueId val="{0000001D-B142-4336-861F-E583EC0FB786}"/>
            </c:ext>
          </c:extLst>
        </c:ser>
        <c:ser>
          <c:idx val="30"/>
          <c:order val="3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viso)'!$D$37:$HW$37</c:f>
            </c:numRef>
          </c:val>
          <c:extLst>
            <c:ext xmlns:c16="http://schemas.microsoft.com/office/drawing/2014/chart" uri="{C3380CC4-5D6E-409C-BE32-E72D297353CC}">
              <c16:uniqueId val="{0000001E-B142-4336-861F-E583EC0FB786}"/>
            </c:ext>
          </c:extLst>
        </c:ser>
        <c:ser>
          <c:idx val="31"/>
          <c:order val="31"/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viso)'!$D$38:$HW$38</c:f>
            </c:numRef>
          </c:val>
          <c:extLst>
            <c:ext xmlns:c16="http://schemas.microsoft.com/office/drawing/2014/chart" uri="{C3380CC4-5D6E-409C-BE32-E72D297353CC}">
              <c16:uniqueId val="{0000001F-B142-4336-861F-E583EC0FB786}"/>
            </c:ext>
          </c:extLst>
        </c:ser>
        <c:ser>
          <c:idx val="32"/>
          <c:order val="32"/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viso)'!$D$39:$HW$39</c:f>
            </c:numRef>
          </c:val>
          <c:extLst>
            <c:ext xmlns:c16="http://schemas.microsoft.com/office/drawing/2014/chart" uri="{C3380CC4-5D6E-409C-BE32-E72D297353CC}">
              <c16:uniqueId val="{00000020-B142-4336-861F-E583EC0FB786}"/>
            </c:ext>
          </c:extLst>
        </c:ser>
        <c:ser>
          <c:idx val="33"/>
          <c:order val="33"/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viso)'!$D$40:$HW$40</c:f>
            </c:numRef>
          </c:val>
          <c:extLst>
            <c:ext xmlns:c16="http://schemas.microsoft.com/office/drawing/2014/chart" uri="{C3380CC4-5D6E-409C-BE32-E72D297353CC}">
              <c16:uniqueId val="{00000021-B142-4336-861F-E583EC0FB786}"/>
            </c:ext>
          </c:extLst>
        </c:ser>
        <c:ser>
          <c:idx val="34"/>
          <c:order val="34"/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viso)'!$D$41:$HW$41</c:f>
            </c:numRef>
          </c:val>
          <c:extLst>
            <c:ext xmlns:c16="http://schemas.microsoft.com/office/drawing/2014/chart" uri="{C3380CC4-5D6E-409C-BE32-E72D297353CC}">
              <c16:uniqueId val="{00000022-B142-4336-861F-E583EC0FB786}"/>
            </c:ext>
          </c:extLst>
        </c:ser>
        <c:ser>
          <c:idx val="35"/>
          <c:order val="35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viso)'!$D$42:$HW$42</c:f>
            </c:numRef>
          </c:val>
          <c:extLst>
            <c:ext xmlns:c16="http://schemas.microsoft.com/office/drawing/2014/chart" uri="{C3380CC4-5D6E-409C-BE32-E72D297353CC}">
              <c16:uniqueId val="{00000023-B142-4336-861F-E583EC0FB786}"/>
            </c:ext>
          </c:extLst>
        </c:ser>
        <c:ser>
          <c:idx val="36"/>
          <c:order val="36"/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viso)'!$D$43:$HW$43</c:f>
            </c:numRef>
          </c:val>
          <c:extLst>
            <c:ext xmlns:c16="http://schemas.microsoft.com/office/drawing/2014/chart" uri="{C3380CC4-5D6E-409C-BE32-E72D297353CC}">
              <c16:uniqueId val="{00000024-B142-4336-861F-E583EC0FB786}"/>
            </c:ext>
          </c:extLst>
        </c:ser>
        <c:ser>
          <c:idx val="37"/>
          <c:order val="37"/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viso)'!$D$44:$HW$44</c:f>
            </c:numRef>
          </c:val>
          <c:extLst>
            <c:ext xmlns:c16="http://schemas.microsoft.com/office/drawing/2014/chart" uri="{C3380CC4-5D6E-409C-BE32-E72D297353CC}">
              <c16:uniqueId val="{00000025-B142-4336-861F-E583EC0FB786}"/>
            </c:ext>
          </c:extLst>
        </c:ser>
        <c:ser>
          <c:idx val="38"/>
          <c:order val="38"/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viso)'!$D$45:$HW$45</c:f>
            </c:numRef>
          </c:val>
          <c:extLst>
            <c:ext xmlns:c16="http://schemas.microsoft.com/office/drawing/2014/chart" uri="{C3380CC4-5D6E-409C-BE32-E72D297353CC}">
              <c16:uniqueId val="{00000026-B142-4336-861F-E583EC0FB786}"/>
            </c:ext>
          </c:extLst>
        </c:ser>
        <c:ser>
          <c:idx val="39"/>
          <c:order val="39"/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viso)'!$D$46:$HW$46</c:f>
            </c:numRef>
          </c:val>
          <c:extLst>
            <c:ext xmlns:c16="http://schemas.microsoft.com/office/drawing/2014/chart" uri="{C3380CC4-5D6E-409C-BE32-E72D297353CC}">
              <c16:uniqueId val="{00000027-B142-4336-861F-E583EC0FB786}"/>
            </c:ext>
          </c:extLst>
        </c:ser>
        <c:ser>
          <c:idx val="40"/>
          <c:order val="40"/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viso)'!$D$47:$HW$47</c:f>
            </c:numRef>
          </c:val>
          <c:extLst>
            <c:ext xmlns:c16="http://schemas.microsoft.com/office/drawing/2014/chart" uri="{C3380CC4-5D6E-409C-BE32-E72D297353CC}">
              <c16:uniqueId val="{00000028-B142-4336-861F-E583EC0FB786}"/>
            </c:ext>
          </c:extLst>
        </c:ser>
        <c:ser>
          <c:idx val="41"/>
          <c:order val="41"/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viso)'!$D$48:$HW$48</c:f>
            </c:numRef>
          </c:val>
          <c:extLst>
            <c:ext xmlns:c16="http://schemas.microsoft.com/office/drawing/2014/chart" uri="{C3380CC4-5D6E-409C-BE32-E72D297353CC}">
              <c16:uniqueId val="{00000029-B142-4336-861F-E583EC0FB786}"/>
            </c:ext>
          </c:extLst>
        </c:ser>
        <c:ser>
          <c:idx val="42"/>
          <c:order val="42"/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viso)'!$D$49:$HW$49</c:f>
            </c:numRef>
          </c:val>
          <c:extLst>
            <c:ext xmlns:c16="http://schemas.microsoft.com/office/drawing/2014/chart" uri="{C3380CC4-5D6E-409C-BE32-E72D297353CC}">
              <c16:uniqueId val="{0000002A-B142-4336-861F-E583EC0FB786}"/>
            </c:ext>
          </c:extLst>
        </c:ser>
        <c:ser>
          <c:idx val="43"/>
          <c:order val="43"/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viso)'!$D$50:$HW$50</c:f>
            </c:numRef>
          </c:val>
          <c:extLst>
            <c:ext xmlns:c16="http://schemas.microsoft.com/office/drawing/2014/chart" uri="{C3380CC4-5D6E-409C-BE32-E72D297353CC}">
              <c16:uniqueId val="{0000002B-B142-4336-861F-E583EC0FB786}"/>
            </c:ext>
          </c:extLst>
        </c:ser>
        <c:ser>
          <c:idx val="44"/>
          <c:order val="44"/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viso)'!$D$51:$HW$51</c:f>
            </c:numRef>
          </c:val>
          <c:extLst>
            <c:ext xmlns:c16="http://schemas.microsoft.com/office/drawing/2014/chart" uri="{C3380CC4-5D6E-409C-BE32-E72D297353CC}">
              <c16:uniqueId val="{0000002C-B142-4336-861F-E583EC0FB786}"/>
            </c:ext>
          </c:extLst>
        </c:ser>
        <c:ser>
          <c:idx val="45"/>
          <c:order val="45"/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viso)'!$D$52:$HW$52</c:f>
            </c:numRef>
          </c:val>
          <c:extLst>
            <c:ext xmlns:c16="http://schemas.microsoft.com/office/drawing/2014/chart" uri="{C3380CC4-5D6E-409C-BE32-E72D297353CC}">
              <c16:uniqueId val="{0000002D-B142-4336-861F-E583EC0FB786}"/>
            </c:ext>
          </c:extLst>
        </c:ser>
        <c:ser>
          <c:idx val="46"/>
          <c:order val="46"/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viso)'!$D$53:$HW$53</c:f>
            </c:numRef>
          </c:val>
          <c:extLst>
            <c:ext xmlns:c16="http://schemas.microsoft.com/office/drawing/2014/chart" uri="{C3380CC4-5D6E-409C-BE32-E72D297353CC}">
              <c16:uniqueId val="{0000002E-B142-4336-861F-E583EC0FB786}"/>
            </c:ext>
          </c:extLst>
        </c:ser>
        <c:ser>
          <c:idx val="47"/>
          <c:order val="47"/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viso)'!$D$54:$HW$54</c:f>
            </c:numRef>
          </c:val>
          <c:extLst>
            <c:ext xmlns:c16="http://schemas.microsoft.com/office/drawing/2014/chart" uri="{C3380CC4-5D6E-409C-BE32-E72D297353CC}">
              <c16:uniqueId val="{0000002F-B142-4336-861F-E583EC0FB786}"/>
            </c:ext>
          </c:extLst>
        </c:ser>
        <c:ser>
          <c:idx val="48"/>
          <c:order val="48"/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viso)'!$D$55:$HW$55</c:f>
            </c:numRef>
          </c:val>
          <c:extLst>
            <c:ext xmlns:c16="http://schemas.microsoft.com/office/drawing/2014/chart" uri="{C3380CC4-5D6E-409C-BE32-E72D297353CC}">
              <c16:uniqueId val="{00000030-B142-4336-861F-E583EC0FB786}"/>
            </c:ext>
          </c:extLst>
        </c:ser>
        <c:ser>
          <c:idx val="49"/>
          <c:order val="49"/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viso)'!$D$56:$HW$56</c:f>
            </c:numRef>
          </c:val>
          <c:extLst>
            <c:ext xmlns:c16="http://schemas.microsoft.com/office/drawing/2014/chart" uri="{C3380CC4-5D6E-409C-BE32-E72D297353CC}">
              <c16:uniqueId val="{00000031-B142-4336-861F-E583EC0FB786}"/>
            </c:ext>
          </c:extLst>
        </c:ser>
        <c:ser>
          <c:idx val="50"/>
          <c:order val="50"/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viso)'!$D$57:$HW$57</c:f>
            </c:numRef>
          </c:val>
          <c:extLst>
            <c:ext xmlns:c16="http://schemas.microsoft.com/office/drawing/2014/chart" uri="{C3380CC4-5D6E-409C-BE32-E72D297353CC}">
              <c16:uniqueId val="{00000032-B142-4336-861F-E583EC0FB786}"/>
            </c:ext>
          </c:extLst>
        </c:ser>
        <c:ser>
          <c:idx val="51"/>
          <c:order val="51"/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viso)'!$D$58:$HW$58</c:f>
            </c:numRef>
          </c:val>
          <c:extLst>
            <c:ext xmlns:c16="http://schemas.microsoft.com/office/drawing/2014/chart" uri="{C3380CC4-5D6E-409C-BE32-E72D297353CC}">
              <c16:uniqueId val="{00000033-B142-4336-861F-E583EC0FB786}"/>
            </c:ext>
          </c:extLst>
        </c:ser>
        <c:ser>
          <c:idx val="52"/>
          <c:order val="52"/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viso)'!$D$59:$HW$59</c:f>
            </c:numRef>
          </c:val>
          <c:extLst>
            <c:ext xmlns:c16="http://schemas.microsoft.com/office/drawing/2014/chart" uri="{C3380CC4-5D6E-409C-BE32-E72D297353CC}">
              <c16:uniqueId val="{00000034-B142-4336-861F-E583EC0FB786}"/>
            </c:ext>
          </c:extLst>
        </c:ser>
        <c:ser>
          <c:idx val="53"/>
          <c:order val="53"/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viso)'!$D$60:$HW$60</c:f>
            </c:numRef>
          </c:val>
          <c:extLst>
            <c:ext xmlns:c16="http://schemas.microsoft.com/office/drawing/2014/chart" uri="{C3380CC4-5D6E-409C-BE32-E72D297353CC}">
              <c16:uniqueId val="{00000035-B142-4336-861F-E583EC0FB786}"/>
            </c:ext>
          </c:extLst>
        </c:ser>
        <c:ser>
          <c:idx val="54"/>
          <c:order val="54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viso)'!$D$61:$HW$61</c:f>
            </c:numRef>
          </c:val>
          <c:extLst>
            <c:ext xmlns:c16="http://schemas.microsoft.com/office/drawing/2014/chart" uri="{C3380CC4-5D6E-409C-BE32-E72D297353CC}">
              <c16:uniqueId val="{00000036-B142-4336-861F-E583EC0FB786}"/>
            </c:ext>
          </c:extLst>
        </c:ser>
        <c:ser>
          <c:idx val="55"/>
          <c:order val="55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viso)'!$D$62:$HW$62</c:f>
            </c:numRef>
          </c:val>
          <c:extLst>
            <c:ext xmlns:c16="http://schemas.microsoft.com/office/drawing/2014/chart" uri="{C3380CC4-5D6E-409C-BE32-E72D297353CC}">
              <c16:uniqueId val="{00000037-B142-4336-861F-E583EC0FB786}"/>
            </c:ext>
          </c:extLst>
        </c:ser>
        <c:ser>
          <c:idx val="56"/>
          <c:order val="56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viso)'!$D$63:$HW$63</c:f>
            </c:numRef>
          </c:val>
          <c:extLst>
            <c:ext xmlns:c16="http://schemas.microsoft.com/office/drawing/2014/chart" uri="{C3380CC4-5D6E-409C-BE32-E72D297353CC}">
              <c16:uniqueId val="{00000038-B142-4336-861F-E583EC0FB786}"/>
            </c:ext>
          </c:extLst>
        </c:ser>
        <c:ser>
          <c:idx val="57"/>
          <c:order val="57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viso)'!$D$64:$HW$64</c:f>
            </c:numRef>
          </c:val>
          <c:extLst>
            <c:ext xmlns:c16="http://schemas.microsoft.com/office/drawing/2014/chart" uri="{C3380CC4-5D6E-409C-BE32-E72D297353CC}">
              <c16:uniqueId val="{00000039-B142-4336-861F-E583EC0FB786}"/>
            </c:ext>
          </c:extLst>
        </c:ser>
        <c:ser>
          <c:idx val="58"/>
          <c:order val="58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viso)'!$D$65:$HW$65</c:f>
            </c:numRef>
          </c:val>
          <c:extLst>
            <c:ext xmlns:c16="http://schemas.microsoft.com/office/drawing/2014/chart" uri="{C3380CC4-5D6E-409C-BE32-E72D297353CC}">
              <c16:uniqueId val="{0000003A-B142-4336-861F-E583EC0FB786}"/>
            </c:ext>
          </c:extLst>
        </c:ser>
        <c:ser>
          <c:idx val="59"/>
          <c:order val="59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viso)'!$D$66:$HW$66</c:f>
            </c:numRef>
          </c:val>
          <c:extLst>
            <c:ext xmlns:c16="http://schemas.microsoft.com/office/drawing/2014/chart" uri="{C3380CC4-5D6E-409C-BE32-E72D297353CC}">
              <c16:uniqueId val="{0000003B-B142-4336-861F-E583EC0FB786}"/>
            </c:ext>
          </c:extLst>
        </c:ser>
        <c:ser>
          <c:idx val="60"/>
          <c:order val="60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viso)'!$D$67:$HW$67</c:f>
            </c:numRef>
          </c:val>
          <c:extLst>
            <c:ext xmlns:c16="http://schemas.microsoft.com/office/drawing/2014/chart" uri="{C3380CC4-5D6E-409C-BE32-E72D297353CC}">
              <c16:uniqueId val="{0000003C-B142-4336-861F-E583EC0FB786}"/>
            </c:ext>
          </c:extLst>
        </c:ser>
        <c:ser>
          <c:idx val="61"/>
          <c:order val="61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viso)'!$D$68:$HW$68</c:f>
            </c:numRef>
          </c:val>
          <c:extLst>
            <c:ext xmlns:c16="http://schemas.microsoft.com/office/drawing/2014/chart" uri="{C3380CC4-5D6E-409C-BE32-E72D297353CC}">
              <c16:uniqueId val="{0000003D-B142-4336-861F-E583EC0FB786}"/>
            </c:ext>
          </c:extLst>
        </c:ser>
        <c:ser>
          <c:idx val="62"/>
          <c:order val="62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viso)'!$D$69:$HW$69</c:f>
            </c:numRef>
          </c:val>
          <c:extLst>
            <c:ext xmlns:c16="http://schemas.microsoft.com/office/drawing/2014/chart" uri="{C3380CC4-5D6E-409C-BE32-E72D297353CC}">
              <c16:uniqueId val="{0000003E-B142-4336-861F-E583EC0FB786}"/>
            </c:ext>
          </c:extLst>
        </c:ser>
        <c:ser>
          <c:idx val="63"/>
          <c:order val="63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viso)'!$D$70:$HW$70</c:f>
            </c:numRef>
          </c:val>
          <c:extLst>
            <c:ext xmlns:c16="http://schemas.microsoft.com/office/drawing/2014/chart" uri="{C3380CC4-5D6E-409C-BE32-E72D297353CC}">
              <c16:uniqueId val="{0000003F-B142-4336-861F-E583EC0FB786}"/>
            </c:ext>
          </c:extLst>
        </c:ser>
        <c:ser>
          <c:idx val="64"/>
          <c:order val="64"/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viso)'!$D$71:$HW$71</c:f>
            </c:numRef>
          </c:val>
          <c:extLst>
            <c:ext xmlns:c16="http://schemas.microsoft.com/office/drawing/2014/chart" uri="{C3380CC4-5D6E-409C-BE32-E72D297353CC}">
              <c16:uniqueId val="{00000040-B142-4336-861F-E583EC0FB786}"/>
            </c:ext>
          </c:extLst>
        </c:ser>
        <c:ser>
          <c:idx val="65"/>
          <c:order val="65"/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viso)'!$D$72:$HW$72</c:f>
            </c:numRef>
          </c:val>
          <c:extLst>
            <c:ext xmlns:c16="http://schemas.microsoft.com/office/drawing/2014/chart" uri="{C3380CC4-5D6E-409C-BE32-E72D297353CC}">
              <c16:uniqueId val="{00000041-B142-4336-861F-E583EC0FB786}"/>
            </c:ext>
          </c:extLst>
        </c:ser>
        <c:ser>
          <c:idx val="66"/>
          <c:order val="66"/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viso)'!$D$73:$HW$73</c:f>
            </c:numRef>
          </c:val>
          <c:extLst>
            <c:ext xmlns:c16="http://schemas.microsoft.com/office/drawing/2014/chart" uri="{C3380CC4-5D6E-409C-BE32-E72D297353CC}">
              <c16:uniqueId val="{00000042-B142-4336-861F-E583EC0FB786}"/>
            </c:ext>
          </c:extLst>
        </c:ser>
        <c:ser>
          <c:idx val="67"/>
          <c:order val="67"/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viso)'!$D$74:$HW$74</c:f>
            </c:numRef>
          </c:val>
          <c:extLst>
            <c:ext xmlns:c16="http://schemas.microsoft.com/office/drawing/2014/chart" uri="{C3380CC4-5D6E-409C-BE32-E72D297353CC}">
              <c16:uniqueId val="{00000043-B142-4336-861F-E583EC0FB786}"/>
            </c:ext>
          </c:extLst>
        </c:ser>
        <c:ser>
          <c:idx val="68"/>
          <c:order val="68"/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viso)'!$D$75:$HW$75</c:f>
            </c:numRef>
          </c:val>
          <c:extLst>
            <c:ext xmlns:c16="http://schemas.microsoft.com/office/drawing/2014/chart" uri="{C3380CC4-5D6E-409C-BE32-E72D297353CC}">
              <c16:uniqueId val="{00000044-B142-4336-861F-E583EC0FB786}"/>
            </c:ext>
          </c:extLst>
        </c:ser>
        <c:ser>
          <c:idx val="69"/>
          <c:order val="69"/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viso)'!$D$76:$HW$76</c:f>
            </c:numRef>
          </c:val>
          <c:extLst>
            <c:ext xmlns:c16="http://schemas.microsoft.com/office/drawing/2014/chart" uri="{C3380CC4-5D6E-409C-BE32-E72D297353CC}">
              <c16:uniqueId val="{00000045-B142-4336-861F-E583EC0FB786}"/>
            </c:ext>
          </c:extLst>
        </c:ser>
        <c:ser>
          <c:idx val="70"/>
          <c:order val="70"/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viso)'!$D$77:$HW$77</c:f>
            </c:numRef>
          </c:val>
          <c:extLst>
            <c:ext xmlns:c16="http://schemas.microsoft.com/office/drawing/2014/chart" uri="{C3380CC4-5D6E-409C-BE32-E72D297353CC}">
              <c16:uniqueId val="{00000046-B142-4336-861F-E583EC0FB786}"/>
            </c:ext>
          </c:extLst>
        </c:ser>
        <c:ser>
          <c:idx val="71"/>
          <c:order val="71"/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viso)'!$D$78:$HW$78</c:f>
            </c:numRef>
          </c:val>
          <c:extLst>
            <c:ext xmlns:c16="http://schemas.microsoft.com/office/drawing/2014/chart" uri="{C3380CC4-5D6E-409C-BE32-E72D297353CC}">
              <c16:uniqueId val="{00000047-B142-4336-861F-E583EC0FB786}"/>
            </c:ext>
          </c:extLst>
        </c:ser>
        <c:ser>
          <c:idx val="72"/>
          <c:order val="72"/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viso)'!$D$79:$HW$79</c:f>
            </c:numRef>
          </c:val>
          <c:extLst>
            <c:ext xmlns:c16="http://schemas.microsoft.com/office/drawing/2014/chart" uri="{C3380CC4-5D6E-409C-BE32-E72D297353CC}">
              <c16:uniqueId val="{00000048-B142-4336-861F-E583EC0FB786}"/>
            </c:ext>
          </c:extLst>
        </c:ser>
        <c:ser>
          <c:idx val="73"/>
          <c:order val="73"/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viso)'!$D$80:$HW$80</c:f>
            </c:numRef>
          </c:val>
          <c:extLst>
            <c:ext xmlns:c16="http://schemas.microsoft.com/office/drawing/2014/chart" uri="{C3380CC4-5D6E-409C-BE32-E72D297353CC}">
              <c16:uniqueId val="{00000049-B142-4336-861F-E583EC0FB786}"/>
            </c:ext>
          </c:extLst>
        </c:ser>
        <c:ser>
          <c:idx val="74"/>
          <c:order val="74"/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viso)'!$D$81:$HW$81</c:f>
            </c:numRef>
          </c:val>
          <c:extLst>
            <c:ext xmlns:c16="http://schemas.microsoft.com/office/drawing/2014/chart" uri="{C3380CC4-5D6E-409C-BE32-E72D297353CC}">
              <c16:uniqueId val="{0000004A-B142-4336-861F-E583EC0FB786}"/>
            </c:ext>
          </c:extLst>
        </c:ser>
        <c:ser>
          <c:idx val="75"/>
          <c:order val="75"/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viso)'!$D$82:$HW$82</c:f>
            </c:numRef>
          </c:val>
          <c:extLst>
            <c:ext xmlns:c16="http://schemas.microsoft.com/office/drawing/2014/chart" uri="{C3380CC4-5D6E-409C-BE32-E72D297353CC}">
              <c16:uniqueId val="{0000004B-B142-4336-861F-E583EC0FB786}"/>
            </c:ext>
          </c:extLst>
        </c:ser>
        <c:ser>
          <c:idx val="76"/>
          <c:order val="76"/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viso)'!$D$83:$HW$83</c:f>
            </c:numRef>
          </c:val>
          <c:extLst>
            <c:ext xmlns:c16="http://schemas.microsoft.com/office/drawing/2014/chart" uri="{C3380CC4-5D6E-409C-BE32-E72D297353CC}">
              <c16:uniqueId val="{0000004C-B142-4336-861F-E583EC0FB786}"/>
            </c:ext>
          </c:extLst>
        </c:ser>
        <c:ser>
          <c:idx val="77"/>
          <c:order val="77"/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viso)'!$D$84:$HW$84</c:f>
            </c:numRef>
          </c:val>
          <c:extLst>
            <c:ext xmlns:c16="http://schemas.microsoft.com/office/drawing/2014/chart" uri="{C3380CC4-5D6E-409C-BE32-E72D297353CC}">
              <c16:uniqueId val="{0000004D-B142-4336-861F-E583EC0FB786}"/>
            </c:ext>
          </c:extLst>
        </c:ser>
        <c:ser>
          <c:idx val="78"/>
          <c:order val="78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viso)'!$D$85:$HW$85</c:f>
            </c:numRef>
          </c:val>
          <c:extLst>
            <c:ext xmlns:c16="http://schemas.microsoft.com/office/drawing/2014/chart" uri="{C3380CC4-5D6E-409C-BE32-E72D297353CC}">
              <c16:uniqueId val="{0000004E-B142-4336-861F-E583EC0FB786}"/>
            </c:ext>
          </c:extLst>
        </c:ser>
        <c:ser>
          <c:idx val="79"/>
          <c:order val="79"/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viso)'!$D$86:$HW$86</c:f>
            </c:numRef>
          </c:val>
          <c:extLst>
            <c:ext xmlns:c16="http://schemas.microsoft.com/office/drawing/2014/chart" uri="{C3380CC4-5D6E-409C-BE32-E72D297353CC}">
              <c16:uniqueId val="{0000004F-B142-4336-861F-E583EC0FB786}"/>
            </c:ext>
          </c:extLst>
        </c:ser>
        <c:ser>
          <c:idx val="80"/>
          <c:order val="8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viso)'!$D$87:$HW$87</c:f>
            </c:numRef>
          </c:val>
          <c:extLst>
            <c:ext xmlns:c16="http://schemas.microsoft.com/office/drawing/2014/chart" uri="{C3380CC4-5D6E-409C-BE32-E72D297353CC}">
              <c16:uniqueId val="{00000050-B142-4336-861F-E583EC0FB786}"/>
            </c:ext>
          </c:extLst>
        </c:ser>
        <c:ser>
          <c:idx val="81"/>
          <c:order val="81"/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viso)'!$D$88:$HW$88</c:f>
            </c:numRef>
          </c:val>
          <c:extLst>
            <c:ext xmlns:c16="http://schemas.microsoft.com/office/drawing/2014/chart" uri="{C3380CC4-5D6E-409C-BE32-E72D297353CC}">
              <c16:uniqueId val="{00000051-B142-4336-861F-E583EC0FB786}"/>
            </c:ext>
          </c:extLst>
        </c:ser>
        <c:ser>
          <c:idx val="82"/>
          <c:order val="82"/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viso)'!$D$89:$HW$89</c:f>
            </c:numRef>
          </c:val>
          <c:extLst>
            <c:ext xmlns:c16="http://schemas.microsoft.com/office/drawing/2014/chart" uri="{C3380CC4-5D6E-409C-BE32-E72D297353CC}">
              <c16:uniqueId val="{00000052-B142-4336-861F-E583EC0FB786}"/>
            </c:ext>
          </c:extLst>
        </c:ser>
        <c:ser>
          <c:idx val="83"/>
          <c:order val="83"/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viso)'!$D$90:$HW$90</c:f>
            </c:numRef>
          </c:val>
          <c:extLst>
            <c:ext xmlns:c16="http://schemas.microsoft.com/office/drawing/2014/chart" uri="{C3380CC4-5D6E-409C-BE32-E72D297353CC}">
              <c16:uniqueId val="{00000053-B142-4336-861F-E583EC0FB786}"/>
            </c:ext>
          </c:extLst>
        </c:ser>
        <c:ser>
          <c:idx val="84"/>
          <c:order val="84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viso)'!$D$91:$HW$91</c:f>
            </c:numRef>
          </c:val>
          <c:extLst>
            <c:ext xmlns:c16="http://schemas.microsoft.com/office/drawing/2014/chart" uri="{C3380CC4-5D6E-409C-BE32-E72D297353CC}">
              <c16:uniqueId val="{00000054-B142-4336-861F-E583EC0FB786}"/>
            </c:ext>
          </c:extLst>
        </c:ser>
        <c:ser>
          <c:idx val="85"/>
          <c:order val="85"/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viso)'!$D$92:$HW$92</c:f>
            </c:numRef>
          </c:val>
          <c:extLst>
            <c:ext xmlns:c16="http://schemas.microsoft.com/office/drawing/2014/chart" uri="{C3380CC4-5D6E-409C-BE32-E72D297353CC}">
              <c16:uniqueId val="{00000055-B142-4336-861F-E583EC0FB786}"/>
            </c:ext>
          </c:extLst>
        </c:ser>
        <c:ser>
          <c:idx val="86"/>
          <c:order val="86"/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viso)'!$D$93:$HW$93</c:f>
            </c:numRef>
          </c:val>
          <c:extLst>
            <c:ext xmlns:c16="http://schemas.microsoft.com/office/drawing/2014/chart" uri="{C3380CC4-5D6E-409C-BE32-E72D297353CC}">
              <c16:uniqueId val="{00000056-B142-4336-861F-E583EC0FB786}"/>
            </c:ext>
          </c:extLst>
        </c:ser>
        <c:ser>
          <c:idx val="87"/>
          <c:order val="87"/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viso)'!$D$94:$HW$94</c:f>
            </c:numRef>
          </c:val>
          <c:extLst>
            <c:ext xmlns:c16="http://schemas.microsoft.com/office/drawing/2014/chart" uri="{C3380CC4-5D6E-409C-BE32-E72D297353CC}">
              <c16:uniqueId val="{00000057-B142-4336-861F-E583EC0FB786}"/>
            </c:ext>
          </c:extLst>
        </c:ser>
        <c:ser>
          <c:idx val="88"/>
          <c:order val="88"/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viso)'!$D$95:$HW$95</c:f>
            </c:numRef>
          </c:val>
          <c:extLst>
            <c:ext xmlns:c16="http://schemas.microsoft.com/office/drawing/2014/chart" uri="{C3380CC4-5D6E-409C-BE32-E72D297353CC}">
              <c16:uniqueId val="{00000058-B142-4336-861F-E583EC0FB786}"/>
            </c:ext>
          </c:extLst>
        </c:ser>
        <c:ser>
          <c:idx val="89"/>
          <c:order val="89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viso)'!$D$96:$HW$96</c:f>
            </c:numRef>
          </c:val>
          <c:extLst>
            <c:ext xmlns:c16="http://schemas.microsoft.com/office/drawing/2014/chart" uri="{C3380CC4-5D6E-409C-BE32-E72D297353CC}">
              <c16:uniqueId val="{00000059-B142-4336-861F-E583EC0FB786}"/>
            </c:ext>
          </c:extLst>
        </c:ser>
        <c:ser>
          <c:idx val="90"/>
          <c:order val="90"/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viso)'!$D$97:$HW$97</c:f>
            </c:numRef>
          </c:val>
          <c:extLst>
            <c:ext xmlns:c16="http://schemas.microsoft.com/office/drawing/2014/chart" uri="{C3380CC4-5D6E-409C-BE32-E72D297353CC}">
              <c16:uniqueId val="{0000005A-B142-4336-861F-E583EC0FB786}"/>
            </c:ext>
          </c:extLst>
        </c:ser>
        <c:ser>
          <c:idx val="91"/>
          <c:order val="91"/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viso)'!$D$98:$HW$98</c:f>
            </c:numRef>
          </c:val>
          <c:extLst>
            <c:ext xmlns:c16="http://schemas.microsoft.com/office/drawing/2014/chart" uri="{C3380CC4-5D6E-409C-BE32-E72D297353CC}">
              <c16:uniqueId val="{0000005B-B142-4336-861F-E583EC0FB786}"/>
            </c:ext>
          </c:extLst>
        </c:ser>
        <c:ser>
          <c:idx val="92"/>
          <c:order val="92"/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viso)'!$D$99:$HW$99</c:f>
            </c:numRef>
          </c:val>
          <c:extLst>
            <c:ext xmlns:c16="http://schemas.microsoft.com/office/drawing/2014/chart" uri="{C3380CC4-5D6E-409C-BE32-E72D297353CC}">
              <c16:uniqueId val="{0000005C-B142-4336-861F-E583EC0FB786}"/>
            </c:ext>
          </c:extLst>
        </c:ser>
        <c:ser>
          <c:idx val="93"/>
          <c:order val="93"/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5F-B142-4336-861F-E583EC0FB786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60-B142-4336-861F-E583EC0FB786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61-B142-4336-861F-E583EC0FB786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62-B142-4336-861F-E583EC0FB786}"/>
              </c:ext>
            </c:extLst>
          </c:dPt>
          <c:dLbls>
            <c:dLbl>
              <c:idx val="0"/>
              <c:layout>
                <c:manualLayout>
                  <c:x val="1.577286353910087E-2"/>
                  <c:y val="-2.3342994569230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5A9E"/>
                      </a:solidFill>
                      <a:latin typeface="+mn-lt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E-B142-4336-861F-E583EC0FB786}"/>
                </c:ext>
              </c:extLst>
            </c:dLbl>
            <c:dLbl>
              <c:idx val="1"/>
              <c:layout>
                <c:manualLayout>
                  <c:x val="2.7244037022083365E-2"/>
                  <c:y val="-3.63113248854702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0085B4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fld id="{19C36DA9-576D-4F4A-BE53-701C762C1543}" type="VALUE">
                      <a:rPr lang="en-US" sz="1200" smtClean="0">
                        <a:solidFill>
                          <a:srgbClr val="0085B4"/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 sz="1200" b="1">
                          <a:solidFill>
                            <a:srgbClr val="0085B4"/>
                          </a:solidFill>
                          <a:cs typeface="Times New Roman" panose="02020603050405020304" pitchFamily="18" charset="0"/>
                        </a:defRPr>
                      </a:pPr>
                      <a:t>[REIKŠMĖ]</a:t>
                    </a:fld>
                    <a:endParaRPr lang="en-US" sz="1200" dirty="0">
                      <a:solidFill>
                        <a:srgbClr val="0085B4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pPr>
                      <a:defRPr sz="1200" b="1">
                        <a:solidFill>
                          <a:srgbClr val="0085B4"/>
                        </a:solidFill>
                        <a:cs typeface="Times New Roman" panose="02020603050405020304" pitchFamily="18" charset="0"/>
                      </a:defRPr>
                    </a:pPr>
                    <a:r>
                      <a:rPr lang="en-US" sz="1200" dirty="0">
                        <a:solidFill>
                          <a:srgbClr val="0085B4"/>
                        </a:solidFill>
                        <a:latin typeface="+mn-lt"/>
                        <a:cs typeface="Times New Roman" panose="02020603050405020304" pitchFamily="18" charset="0"/>
                      </a:rPr>
                      <a:t>66%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85B4"/>
                      </a:solidFill>
                      <a:latin typeface="+mn-lt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5F-B142-4336-861F-E583EC0FB786}"/>
                </c:ext>
              </c:extLst>
            </c:dLbl>
            <c:dLbl>
              <c:idx val="2"/>
              <c:layout>
                <c:manualLayout>
                  <c:x val="2.1508450280592128E-2"/>
                  <c:y val="-3.112399275897453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fld id="{86C643FF-D253-45ED-BA96-C114FFC49A0E}" type="VALUE">
                      <a:rPr lang="en-US" sz="1200" smtClean="0">
                        <a:solidFill>
                          <a:srgbClr val="C00000"/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 sz="1200" b="1">
                          <a:solidFill>
                            <a:srgbClr val="C00000"/>
                          </a:solidFill>
                          <a:cs typeface="Times New Roman" panose="02020603050405020304" pitchFamily="18" charset="0"/>
                        </a:defRPr>
                      </a:pPr>
                      <a:t>[REIKŠMĖ]</a:t>
                    </a:fld>
                    <a:endParaRPr lang="en-US" sz="1200" dirty="0">
                      <a:solidFill>
                        <a:srgbClr val="C00000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pPr>
                      <a:defRPr sz="1200" b="1">
                        <a:solidFill>
                          <a:srgbClr val="C00000"/>
                        </a:solidFill>
                        <a:cs typeface="Times New Roman" panose="02020603050405020304" pitchFamily="18" charset="0"/>
                      </a:defRPr>
                    </a:pPr>
                    <a:r>
                      <a:rPr lang="en-US" sz="1200" dirty="0">
                        <a:solidFill>
                          <a:srgbClr val="C00000"/>
                        </a:solidFill>
                        <a:latin typeface="+mn-lt"/>
                        <a:cs typeface="Times New Roman" panose="02020603050405020304" pitchFamily="18" charset="0"/>
                      </a:rPr>
                      <a:t>65%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60-B142-4336-861F-E583EC0FB786}"/>
                </c:ext>
              </c:extLst>
            </c:dLbl>
            <c:dLbl>
              <c:idx val="3"/>
              <c:layout>
                <c:manualLayout>
                  <c:x val="2.1508450280592024E-2"/>
                  <c:y val="-3.63113248854702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866600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fld id="{305D16CC-2DF5-4140-8F94-276A97A03821}" type="VALUE">
                      <a:rPr lang="en-US" sz="1200" smtClean="0">
                        <a:solidFill>
                          <a:srgbClr val="866600"/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 sz="1200" b="1">
                          <a:solidFill>
                            <a:srgbClr val="866600"/>
                          </a:solidFill>
                          <a:cs typeface="Times New Roman" panose="02020603050405020304" pitchFamily="18" charset="0"/>
                        </a:defRPr>
                      </a:pPr>
                      <a:t>[REIKŠMĖ]</a:t>
                    </a:fld>
                    <a:endParaRPr lang="en-US" sz="1200" dirty="0">
                      <a:solidFill>
                        <a:srgbClr val="866600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pPr>
                      <a:defRPr sz="1200" b="1">
                        <a:solidFill>
                          <a:srgbClr val="866600"/>
                        </a:solidFill>
                        <a:cs typeface="Times New Roman" panose="02020603050405020304" pitchFamily="18" charset="0"/>
                      </a:defRPr>
                    </a:pPr>
                    <a:r>
                      <a:rPr lang="en-US" sz="1200" dirty="0">
                        <a:solidFill>
                          <a:srgbClr val="866600"/>
                        </a:solidFill>
                        <a:latin typeface="+mn-lt"/>
                        <a:cs typeface="Times New Roman" panose="02020603050405020304" pitchFamily="18" charset="0"/>
                      </a:rPr>
                      <a:t>42%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866600"/>
                      </a:solidFill>
                      <a:latin typeface="+mn-lt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61-B142-4336-861F-E583EC0FB786}"/>
                </c:ext>
              </c:extLst>
            </c:dLbl>
            <c:dLbl>
              <c:idx val="4"/>
              <c:layout>
                <c:manualLayout>
                  <c:x val="2.581014033671045E-2"/>
                  <c:y val="-3.63113248854702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43661C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fld id="{AA32990D-BBB2-4100-9FC5-67B1205DDB6B}" type="VALUE">
                      <a:rPr lang="en-US" sz="1200" smtClean="0">
                        <a:solidFill>
                          <a:srgbClr val="43661C"/>
                        </a:solidFill>
                        <a:latin typeface="+mn-lt"/>
                        <a:cs typeface="Times New Roman" panose="02020603050405020304" pitchFamily="18" charset="0"/>
                      </a:rPr>
                      <a:pPr>
                        <a:defRPr sz="1200" b="1">
                          <a:solidFill>
                            <a:srgbClr val="43661C"/>
                          </a:solidFill>
                          <a:cs typeface="Times New Roman" panose="02020603050405020304" pitchFamily="18" charset="0"/>
                        </a:defRPr>
                      </a:pPr>
                      <a:t>[REIKŠMĖ]</a:t>
                    </a:fld>
                    <a:endParaRPr lang="en-US" sz="1200" dirty="0">
                      <a:solidFill>
                        <a:srgbClr val="43661C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pPr>
                      <a:defRPr sz="1200" b="1">
                        <a:solidFill>
                          <a:srgbClr val="43661C"/>
                        </a:solidFill>
                        <a:cs typeface="Times New Roman" panose="02020603050405020304" pitchFamily="18" charset="0"/>
                      </a:defRPr>
                    </a:pPr>
                    <a:r>
                      <a:rPr lang="en-US" sz="1200" dirty="0">
                        <a:solidFill>
                          <a:srgbClr val="43661C"/>
                        </a:solidFill>
                        <a:latin typeface="+mn-lt"/>
                        <a:cs typeface="Times New Roman" panose="02020603050405020304" pitchFamily="18" charset="0"/>
                      </a:rPr>
                      <a:t>26%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3661C"/>
                      </a:solidFill>
                      <a:latin typeface="+mn-lt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62-B142-4336-861F-E583EC0FB7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viso)'!$D$6:$HW$6</c:f>
              <c:strCache>
                <c:ptCount val="5"/>
                <c:pt idx="0">
                  <c:v>Skirta paramos lėšų 2014-2020 m.</c:v>
                </c:pt>
                <c:pt idx="1">
                  <c:v>Skirta paramos lėšų 2014-2017 m.</c:v>
                </c:pt>
                <c:pt idx="2">
                  <c:v>Prašoma paramos suma</c:v>
                </c:pt>
                <c:pt idx="3">
                  <c:v>Patvirtinta paramos suma</c:v>
                </c:pt>
                <c:pt idx="4">
                  <c:v>Išmokėta paramos suma</c:v>
                </c:pt>
              </c:strCache>
            </c:strRef>
          </c:cat>
          <c:val>
            <c:numRef>
              <c:f>'KPP 2014-2020 (iš viso)'!$D$100:$HW$100</c:f>
              <c:numCache>
                <c:formatCode>_-* #,##0\ _L_t_-;\-* #,##0\ _L_t_-;_-* "-"??\ _L_t_-;_-@_-</c:formatCode>
                <c:ptCount val="5"/>
                <c:pt idx="0" formatCode="#,##0">
                  <c:v>1977771625.3788667</c:v>
                </c:pt>
                <c:pt idx="1">
                  <c:v>1299844697.2352941</c:v>
                </c:pt>
                <c:pt idx="2" formatCode="#,##0">
                  <c:v>1279078621.5528615</c:v>
                </c:pt>
                <c:pt idx="3" formatCode="#,##0">
                  <c:v>832263599.05255795</c:v>
                </c:pt>
                <c:pt idx="4" formatCode="#,##0">
                  <c:v>508641835.36000007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D-B142-4336-861F-E583EC0FB7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4778080"/>
        <c:axId val="334776768"/>
        <c:axId val="0"/>
      </c:bar3DChart>
      <c:catAx>
        <c:axId val="33477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334776768"/>
        <c:crosses val="autoZero"/>
        <c:auto val="1"/>
        <c:lblAlgn val="ctr"/>
        <c:lblOffset val="100"/>
        <c:noMultiLvlLbl val="0"/>
      </c:catAx>
      <c:valAx>
        <c:axId val="33477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477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'KPP 2014-2020 (1d.)'!$D$6</c:f>
              <c:strCache>
                <c:ptCount val="1"/>
                <c:pt idx="0">
                  <c:v>Skirta paramos lėšų 2014-2020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(1d.)'!$D$7:$D$85</c:f>
            </c:numRef>
          </c:val>
          <c:extLst>
            <c:ext xmlns:c16="http://schemas.microsoft.com/office/drawing/2014/chart" uri="{C3380CC4-5D6E-409C-BE32-E72D297353CC}">
              <c16:uniqueId val="{00000000-75B3-46C6-B2CA-15193BC90E8B}"/>
            </c:ext>
          </c:extLst>
        </c:ser>
        <c:ser>
          <c:idx val="1"/>
          <c:order val="1"/>
          <c:tx>
            <c:strRef>
              <c:f>'KPP 2014-2020 (1d.)'!$E$6</c:f>
              <c:strCache>
                <c:ptCount val="1"/>
                <c:pt idx="0">
                  <c:v>Skirta paramos lėšų 2014-2017 m., EUR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2.0617491306737342E-2"/>
                </c:manualLayout>
              </c:layout>
              <c:tx>
                <c:rich>
                  <a:bodyPr/>
                  <a:lstStyle/>
                  <a:p>
                    <a:fld id="{93876FE0-5ED8-4016-BF61-10B1F42D4109}" type="VALUE">
                      <a:rPr lang="en-US" smtClean="0"/>
                      <a:pPr/>
                      <a:t>[REIKŠMĖ]</a:t>
                    </a:fld>
                    <a:endParaRPr lang="en-US" dirty="0"/>
                  </a:p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914-4B36-863E-5952EE04A4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5D7E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(1d.)'!$E$7:$E$85</c:f>
              <c:numCache>
                <c:formatCode>#,##0</c:formatCode>
                <c:ptCount val="5"/>
                <c:pt idx="0">
                  <c:v>9393000</c:v>
                </c:pt>
                <c:pt idx="1">
                  <c:v>3000000</c:v>
                </c:pt>
                <c:pt idx="2">
                  <c:v>1309000</c:v>
                </c:pt>
                <c:pt idx="3">
                  <c:v>9252000</c:v>
                </c:pt>
                <c:pt idx="4">
                  <c:v>7000000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B3-46C6-B2CA-15193BC90E8B}"/>
            </c:ext>
          </c:extLst>
        </c:ser>
        <c:ser>
          <c:idx val="2"/>
          <c:order val="2"/>
          <c:tx>
            <c:strRef>
              <c:f>'KPP 2014-2020 (1d.)'!$F$6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(1d.)'!$F$7:$F$85</c:f>
            </c:numRef>
          </c:val>
          <c:extLst>
            <c:ext xmlns:c16="http://schemas.microsoft.com/office/drawing/2014/chart" uri="{C3380CC4-5D6E-409C-BE32-E72D297353CC}">
              <c16:uniqueId val="{00000002-75B3-46C6-B2CA-15193BC90E8B}"/>
            </c:ext>
          </c:extLst>
        </c:ser>
        <c:ser>
          <c:idx val="3"/>
          <c:order val="3"/>
          <c:tx>
            <c:strRef>
              <c:f>'KPP 2014-2020 (1d.)'!$G$6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(1d.)'!$G$7:$G$85</c:f>
            </c:numRef>
          </c:val>
          <c:extLst>
            <c:ext xmlns:c16="http://schemas.microsoft.com/office/drawing/2014/chart" uri="{C3380CC4-5D6E-409C-BE32-E72D297353CC}">
              <c16:uniqueId val="{00000003-75B3-46C6-B2CA-15193BC90E8B}"/>
            </c:ext>
          </c:extLst>
        </c:ser>
        <c:ser>
          <c:idx val="4"/>
          <c:order val="4"/>
          <c:tx>
            <c:strRef>
              <c:f>'KPP 2014-2020 (1d.)'!$H$6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(1d.)'!$H$7:$H$85</c:f>
            </c:numRef>
          </c:val>
          <c:extLst>
            <c:ext xmlns:c16="http://schemas.microsoft.com/office/drawing/2014/chart" uri="{C3380CC4-5D6E-409C-BE32-E72D297353CC}">
              <c16:uniqueId val="{00000004-75B3-46C6-B2CA-15193BC90E8B}"/>
            </c:ext>
          </c:extLst>
        </c:ser>
        <c:ser>
          <c:idx val="5"/>
          <c:order val="5"/>
          <c:tx>
            <c:strRef>
              <c:f>'KPP 2014-2020 (1d.)'!$I$6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(1d.)'!$I$7:$I$85</c:f>
            </c:numRef>
          </c:val>
          <c:extLst>
            <c:ext xmlns:c16="http://schemas.microsoft.com/office/drawing/2014/chart" uri="{C3380CC4-5D6E-409C-BE32-E72D297353CC}">
              <c16:uniqueId val="{00000005-75B3-46C6-B2CA-15193BC90E8B}"/>
            </c:ext>
          </c:extLst>
        </c:ser>
        <c:ser>
          <c:idx val="6"/>
          <c:order val="6"/>
          <c:tx>
            <c:strRef>
              <c:f>'KPP 2014-2020 (1d.)'!$J$6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(1d.)'!$J$7:$J$85</c:f>
            </c:numRef>
          </c:val>
          <c:extLst>
            <c:ext xmlns:c16="http://schemas.microsoft.com/office/drawing/2014/chart" uri="{C3380CC4-5D6E-409C-BE32-E72D297353CC}">
              <c16:uniqueId val="{00000006-75B3-46C6-B2CA-15193BC90E8B}"/>
            </c:ext>
          </c:extLst>
        </c:ser>
        <c:ser>
          <c:idx val="7"/>
          <c:order val="7"/>
          <c:tx>
            <c:strRef>
              <c:f>'KPP 2014-2020 (1d.)'!$K$6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(1d.)'!$K$7:$K$85</c:f>
            </c:numRef>
          </c:val>
          <c:extLst>
            <c:ext xmlns:c16="http://schemas.microsoft.com/office/drawing/2014/chart" uri="{C3380CC4-5D6E-409C-BE32-E72D297353CC}">
              <c16:uniqueId val="{00000007-75B3-46C6-B2CA-15193BC90E8B}"/>
            </c:ext>
          </c:extLst>
        </c:ser>
        <c:ser>
          <c:idx val="8"/>
          <c:order val="8"/>
          <c:tx>
            <c:strRef>
              <c:f>'KPP 2014-2020 (1d.)'!$L$6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(1d.)'!$L$7:$L$85</c:f>
            </c:numRef>
          </c:val>
          <c:extLst>
            <c:ext xmlns:c16="http://schemas.microsoft.com/office/drawing/2014/chart" uri="{C3380CC4-5D6E-409C-BE32-E72D297353CC}">
              <c16:uniqueId val="{00000008-75B3-46C6-B2CA-15193BC90E8B}"/>
            </c:ext>
          </c:extLst>
        </c:ser>
        <c:ser>
          <c:idx val="9"/>
          <c:order val="9"/>
          <c:tx>
            <c:strRef>
              <c:f>'KPP 2014-2020 (1d.)'!$M$6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(1d.)'!$M$7:$M$85</c:f>
            </c:numRef>
          </c:val>
          <c:extLst>
            <c:ext xmlns:c16="http://schemas.microsoft.com/office/drawing/2014/chart" uri="{C3380CC4-5D6E-409C-BE32-E72D297353CC}">
              <c16:uniqueId val="{00000009-75B3-46C6-B2CA-15193BC90E8B}"/>
            </c:ext>
          </c:extLst>
        </c:ser>
        <c:ser>
          <c:idx val="10"/>
          <c:order val="10"/>
          <c:tx>
            <c:strRef>
              <c:f>'KPP 2014-2020 (1d.)'!$N$6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(1d.)'!$N$7:$N$85</c:f>
            </c:numRef>
          </c:val>
          <c:extLst>
            <c:ext xmlns:c16="http://schemas.microsoft.com/office/drawing/2014/chart" uri="{C3380CC4-5D6E-409C-BE32-E72D297353CC}">
              <c16:uniqueId val="{0000000A-75B3-46C6-B2CA-15193BC90E8B}"/>
            </c:ext>
          </c:extLst>
        </c:ser>
        <c:ser>
          <c:idx val="11"/>
          <c:order val="11"/>
          <c:tx>
            <c:strRef>
              <c:f>'KPP 2014-2020 (1d.)'!$O$6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(1d.)'!$O$7:$O$85</c:f>
            </c:numRef>
          </c:val>
          <c:extLst>
            <c:ext xmlns:c16="http://schemas.microsoft.com/office/drawing/2014/chart" uri="{C3380CC4-5D6E-409C-BE32-E72D297353CC}">
              <c16:uniqueId val="{0000000B-75B3-46C6-B2CA-15193BC90E8B}"/>
            </c:ext>
          </c:extLst>
        </c:ser>
        <c:ser>
          <c:idx val="12"/>
          <c:order val="12"/>
          <c:tx>
            <c:strRef>
              <c:f>'KPP 2014-2020 (1d.)'!$P$6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(1d.)'!$P$7:$P$85</c:f>
            </c:numRef>
          </c:val>
          <c:extLst>
            <c:ext xmlns:c16="http://schemas.microsoft.com/office/drawing/2014/chart" uri="{C3380CC4-5D6E-409C-BE32-E72D297353CC}">
              <c16:uniqueId val="{0000000C-75B3-46C6-B2CA-15193BC90E8B}"/>
            </c:ext>
          </c:extLst>
        </c:ser>
        <c:ser>
          <c:idx val="13"/>
          <c:order val="13"/>
          <c:tx>
            <c:strRef>
              <c:f>'KPP 2014-2020 (1d.)'!$Q$6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(1d.)'!$Q$7:$Q$85</c:f>
            </c:numRef>
          </c:val>
          <c:extLst>
            <c:ext xmlns:c16="http://schemas.microsoft.com/office/drawing/2014/chart" uri="{C3380CC4-5D6E-409C-BE32-E72D297353CC}">
              <c16:uniqueId val="{0000000D-75B3-46C6-B2CA-15193BC90E8B}"/>
            </c:ext>
          </c:extLst>
        </c:ser>
        <c:ser>
          <c:idx val="14"/>
          <c:order val="14"/>
          <c:tx>
            <c:strRef>
              <c:f>'KPP 2014-2020 (1d.)'!$R$6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(1d.)'!$R$7:$R$85</c:f>
            </c:numRef>
          </c:val>
          <c:extLst>
            <c:ext xmlns:c16="http://schemas.microsoft.com/office/drawing/2014/chart" uri="{C3380CC4-5D6E-409C-BE32-E72D297353CC}">
              <c16:uniqueId val="{0000000E-75B3-46C6-B2CA-15193BC90E8B}"/>
            </c:ext>
          </c:extLst>
        </c:ser>
        <c:ser>
          <c:idx val="15"/>
          <c:order val="15"/>
          <c:tx>
            <c:strRef>
              <c:f>'KPP 2014-2020 (1d.)'!$S$6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(1d.)'!$S$7:$S$85</c:f>
            </c:numRef>
          </c:val>
          <c:extLst>
            <c:ext xmlns:c16="http://schemas.microsoft.com/office/drawing/2014/chart" uri="{C3380CC4-5D6E-409C-BE32-E72D297353CC}">
              <c16:uniqueId val="{0000000F-75B3-46C6-B2CA-15193BC90E8B}"/>
            </c:ext>
          </c:extLst>
        </c:ser>
        <c:ser>
          <c:idx val="16"/>
          <c:order val="16"/>
          <c:tx>
            <c:strRef>
              <c:f>'KPP 2014-2020 (1d.)'!$T$6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(1d.)'!$T$7:$T$85</c:f>
            </c:numRef>
          </c:val>
          <c:extLst>
            <c:ext xmlns:c16="http://schemas.microsoft.com/office/drawing/2014/chart" uri="{C3380CC4-5D6E-409C-BE32-E72D297353CC}">
              <c16:uniqueId val="{00000010-75B3-46C6-B2CA-15193BC90E8B}"/>
            </c:ext>
          </c:extLst>
        </c:ser>
        <c:ser>
          <c:idx val="17"/>
          <c:order val="17"/>
          <c:tx>
            <c:strRef>
              <c:f>'KPP 2014-2020 (1d.)'!$U$6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(1d.)'!$U$7:$U$85</c:f>
            </c:numRef>
          </c:val>
          <c:extLst>
            <c:ext xmlns:c16="http://schemas.microsoft.com/office/drawing/2014/chart" uri="{C3380CC4-5D6E-409C-BE32-E72D297353CC}">
              <c16:uniqueId val="{00000011-75B3-46C6-B2CA-15193BC90E8B}"/>
            </c:ext>
          </c:extLst>
        </c:ser>
        <c:ser>
          <c:idx val="18"/>
          <c:order val="18"/>
          <c:tx>
            <c:strRef>
              <c:f>'KPP 2014-2020 (1d.)'!$V$6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(1d.)'!$V$7:$V$85</c:f>
            </c:numRef>
          </c:val>
          <c:extLst>
            <c:ext xmlns:c16="http://schemas.microsoft.com/office/drawing/2014/chart" uri="{C3380CC4-5D6E-409C-BE32-E72D297353CC}">
              <c16:uniqueId val="{00000012-75B3-46C6-B2CA-15193BC90E8B}"/>
            </c:ext>
          </c:extLst>
        </c:ser>
        <c:ser>
          <c:idx val="19"/>
          <c:order val="19"/>
          <c:tx>
            <c:strRef>
              <c:f>'KPP 2014-2020 (1d.)'!$W$6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(1d.)'!$W$7:$W$85</c:f>
            </c:numRef>
          </c:val>
          <c:extLst>
            <c:ext xmlns:c16="http://schemas.microsoft.com/office/drawing/2014/chart" uri="{C3380CC4-5D6E-409C-BE32-E72D297353CC}">
              <c16:uniqueId val="{00000013-75B3-46C6-B2CA-15193BC90E8B}"/>
            </c:ext>
          </c:extLst>
        </c:ser>
        <c:ser>
          <c:idx val="20"/>
          <c:order val="20"/>
          <c:tx>
            <c:strRef>
              <c:f>'KPP 2014-2020 (1d.)'!$X$6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(1d.)'!$X$7:$X$85</c:f>
            </c:numRef>
          </c:val>
          <c:extLst>
            <c:ext xmlns:c16="http://schemas.microsoft.com/office/drawing/2014/chart" uri="{C3380CC4-5D6E-409C-BE32-E72D297353CC}">
              <c16:uniqueId val="{00000014-75B3-46C6-B2CA-15193BC90E8B}"/>
            </c:ext>
          </c:extLst>
        </c:ser>
        <c:ser>
          <c:idx val="21"/>
          <c:order val="21"/>
          <c:tx>
            <c:strRef>
              <c:f>'KPP 2014-2020 (1d.)'!$Y$6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(1d.)'!$Y$7:$Y$85</c:f>
            </c:numRef>
          </c:val>
          <c:extLst>
            <c:ext xmlns:c16="http://schemas.microsoft.com/office/drawing/2014/chart" uri="{C3380CC4-5D6E-409C-BE32-E72D297353CC}">
              <c16:uniqueId val="{00000015-75B3-46C6-B2CA-15193BC90E8B}"/>
            </c:ext>
          </c:extLst>
        </c:ser>
        <c:ser>
          <c:idx val="22"/>
          <c:order val="22"/>
          <c:tx>
            <c:strRef>
              <c:f>'KPP 2014-2020 (1d.)'!$Z$6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(1d.)'!$Z$7:$Z$85</c:f>
            </c:numRef>
          </c:val>
          <c:extLst>
            <c:ext xmlns:c16="http://schemas.microsoft.com/office/drawing/2014/chart" uri="{C3380CC4-5D6E-409C-BE32-E72D297353CC}">
              <c16:uniqueId val="{00000016-75B3-46C6-B2CA-15193BC90E8B}"/>
            </c:ext>
          </c:extLst>
        </c:ser>
        <c:ser>
          <c:idx val="23"/>
          <c:order val="23"/>
          <c:tx>
            <c:strRef>
              <c:f>'KPP 2014-2020 (1d.)'!$AA$6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(1d.)'!$AA$7:$AA$85</c:f>
            </c:numRef>
          </c:val>
          <c:extLst>
            <c:ext xmlns:c16="http://schemas.microsoft.com/office/drawing/2014/chart" uri="{C3380CC4-5D6E-409C-BE32-E72D297353CC}">
              <c16:uniqueId val="{00000017-75B3-46C6-B2CA-15193BC90E8B}"/>
            </c:ext>
          </c:extLst>
        </c:ser>
        <c:ser>
          <c:idx val="24"/>
          <c:order val="24"/>
          <c:tx>
            <c:strRef>
              <c:f>'KPP 2014-2020 (1d.)'!$AB$6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(1d.)'!$AB$7:$AB$85</c:f>
            </c:numRef>
          </c:val>
          <c:extLst>
            <c:ext xmlns:c16="http://schemas.microsoft.com/office/drawing/2014/chart" uri="{C3380CC4-5D6E-409C-BE32-E72D297353CC}">
              <c16:uniqueId val="{00000018-75B3-46C6-B2CA-15193BC90E8B}"/>
            </c:ext>
          </c:extLst>
        </c:ser>
        <c:ser>
          <c:idx val="25"/>
          <c:order val="25"/>
          <c:tx>
            <c:strRef>
              <c:f>'KPP 2014-2020 (1d.)'!$AC$6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(1d.)'!$AC$7:$AC$85</c:f>
            </c:numRef>
          </c:val>
          <c:extLst>
            <c:ext xmlns:c16="http://schemas.microsoft.com/office/drawing/2014/chart" uri="{C3380CC4-5D6E-409C-BE32-E72D297353CC}">
              <c16:uniqueId val="{00000019-75B3-46C6-B2CA-15193BC90E8B}"/>
            </c:ext>
          </c:extLst>
        </c:ser>
        <c:ser>
          <c:idx val="26"/>
          <c:order val="26"/>
          <c:tx>
            <c:strRef>
              <c:f>'KPP 2014-2020 (1d.)'!$AD$6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(1d.)'!$AD$7:$AD$85</c:f>
            </c:numRef>
          </c:val>
          <c:extLst>
            <c:ext xmlns:c16="http://schemas.microsoft.com/office/drawing/2014/chart" uri="{C3380CC4-5D6E-409C-BE32-E72D297353CC}">
              <c16:uniqueId val="{0000001A-75B3-46C6-B2CA-15193BC90E8B}"/>
            </c:ext>
          </c:extLst>
        </c:ser>
        <c:ser>
          <c:idx val="27"/>
          <c:order val="27"/>
          <c:tx>
            <c:strRef>
              <c:f>'KPP 2014-2020 (1d.)'!$AE$6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(1d.)'!$AE$7:$AE$85</c:f>
            </c:numRef>
          </c:val>
          <c:extLst>
            <c:ext xmlns:c16="http://schemas.microsoft.com/office/drawing/2014/chart" uri="{C3380CC4-5D6E-409C-BE32-E72D297353CC}">
              <c16:uniqueId val="{0000001B-75B3-46C6-B2CA-15193BC90E8B}"/>
            </c:ext>
          </c:extLst>
        </c:ser>
        <c:ser>
          <c:idx val="28"/>
          <c:order val="28"/>
          <c:tx>
            <c:strRef>
              <c:f>'KPP 2014-2020 (1d.)'!$AF$6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(1d.)'!$AF$7:$AF$85</c:f>
            </c:numRef>
          </c:val>
          <c:extLst>
            <c:ext xmlns:c16="http://schemas.microsoft.com/office/drawing/2014/chart" uri="{C3380CC4-5D6E-409C-BE32-E72D297353CC}">
              <c16:uniqueId val="{0000001C-75B3-46C6-B2CA-15193BC90E8B}"/>
            </c:ext>
          </c:extLst>
        </c:ser>
        <c:ser>
          <c:idx val="29"/>
          <c:order val="29"/>
          <c:tx>
            <c:strRef>
              <c:f>'KPP 2014-2020 (1d.)'!$AG$6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(1d.)'!$AG$7:$AG$85</c:f>
            </c:numRef>
          </c:val>
          <c:extLst>
            <c:ext xmlns:c16="http://schemas.microsoft.com/office/drawing/2014/chart" uri="{C3380CC4-5D6E-409C-BE32-E72D297353CC}">
              <c16:uniqueId val="{0000001D-75B3-46C6-B2CA-15193BC90E8B}"/>
            </c:ext>
          </c:extLst>
        </c:ser>
        <c:ser>
          <c:idx val="30"/>
          <c:order val="30"/>
          <c:tx>
            <c:strRef>
              <c:f>'KPP 2014-2020 (1d.)'!$AH$6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(1d.)'!$AH$7:$AH$85</c:f>
            </c:numRef>
          </c:val>
          <c:extLst>
            <c:ext xmlns:c16="http://schemas.microsoft.com/office/drawing/2014/chart" uri="{C3380CC4-5D6E-409C-BE32-E72D297353CC}">
              <c16:uniqueId val="{0000001E-75B3-46C6-B2CA-15193BC90E8B}"/>
            </c:ext>
          </c:extLst>
        </c:ser>
        <c:ser>
          <c:idx val="31"/>
          <c:order val="31"/>
          <c:tx>
            <c:strRef>
              <c:f>'KPP 2014-2020 (1d.)'!$AI$6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(1d.)'!$AI$7:$AI$85</c:f>
            </c:numRef>
          </c:val>
          <c:extLst>
            <c:ext xmlns:c16="http://schemas.microsoft.com/office/drawing/2014/chart" uri="{C3380CC4-5D6E-409C-BE32-E72D297353CC}">
              <c16:uniqueId val="{0000001F-75B3-46C6-B2CA-15193BC90E8B}"/>
            </c:ext>
          </c:extLst>
        </c:ser>
        <c:ser>
          <c:idx val="32"/>
          <c:order val="32"/>
          <c:tx>
            <c:strRef>
              <c:f>'KPP 2014-2020 (1d.)'!$AJ$6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(1d.)'!$AJ$7:$AJ$85</c:f>
            </c:numRef>
          </c:val>
          <c:extLst>
            <c:ext xmlns:c16="http://schemas.microsoft.com/office/drawing/2014/chart" uri="{C3380CC4-5D6E-409C-BE32-E72D297353CC}">
              <c16:uniqueId val="{00000020-75B3-46C6-B2CA-15193BC90E8B}"/>
            </c:ext>
          </c:extLst>
        </c:ser>
        <c:ser>
          <c:idx val="33"/>
          <c:order val="33"/>
          <c:tx>
            <c:strRef>
              <c:f>'KPP 2014-2020 (1d.)'!$AK$6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(1d.)'!$AK$7:$AK$85</c:f>
            </c:numRef>
          </c:val>
          <c:extLst>
            <c:ext xmlns:c16="http://schemas.microsoft.com/office/drawing/2014/chart" uri="{C3380CC4-5D6E-409C-BE32-E72D297353CC}">
              <c16:uniqueId val="{00000021-75B3-46C6-B2CA-15193BC90E8B}"/>
            </c:ext>
          </c:extLst>
        </c:ser>
        <c:ser>
          <c:idx val="34"/>
          <c:order val="34"/>
          <c:tx>
            <c:strRef>
              <c:f>'KPP 2014-2020 (1d.)'!$AL$6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(1d.)'!$AL$7:$AL$85</c:f>
            </c:numRef>
          </c:val>
          <c:extLst>
            <c:ext xmlns:c16="http://schemas.microsoft.com/office/drawing/2014/chart" uri="{C3380CC4-5D6E-409C-BE32-E72D297353CC}">
              <c16:uniqueId val="{00000022-75B3-46C6-B2CA-15193BC90E8B}"/>
            </c:ext>
          </c:extLst>
        </c:ser>
        <c:ser>
          <c:idx val="35"/>
          <c:order val="35"/>
          <c:tx>
            <c:strRef>
              <c:f>'KPP 2014-2020 (1d.)'!$AM$6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(1d.)'!$AM$7:$AM$85</c:f>
            </c:numRef>
          </c:val>
          <c:extLst>
            <c:ext xmlns:c16="http://schemas.microsoft.com/office/drawing/2014/chart" uri="{C3380CC4-5D6E-409C-BE32-E72D297353CC}">
              <c16:uniqueId val="{00000023-75B3-46C6-B2CA-15193BC90E8B}"/>
            </c:ext>
          </c:extLst>
        </c:ser>
        <c:ser>
          <c:idx val="36"/>
          <c:order val="36"/>
          <c:tx>
            <c:strRef>
              <c:f>'KPP 2014-2020 (1d.)'!$AN$6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(1d.)'!$AN$7:$AN$85</c:f>
            </c:numRef>
          </c:val>
          <c:extLst>
            <c:ext xmlns:c16="http://schemas.microsoft.com/office/drawing/2014/chart" uri="{C3380CC4-5D6E-409C-BE32-E72D297353CC}">
              <c16:uniqueId val="{00000024-75B3-46C6-B2CA-15193BC90E8B}"/>
            </c:ext>
          </c:extLst>
        </c:ser>
        <c:ser>
          <c:idx val="37"/>
          <c:order val="37"/>
          <c:tx>
            <c:strRef>
              <c:f>'KPP 2014-2020 (1d.)'!$AO$6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(1d.)'!$AO$7:$AO$85</c:f>
            </c:numRef>
          </c:val>
          <c:extLst>
            <c:ext xmlns:c16="http://schemas.microsoft.com/office/drawing/2014/chart" uri="{C3380CC4-5D6E-409C-BE32-E72D297353CC}">
              <c16:uniqueId val="{00000025-75B3-46C6-B2CA-15193BC90E8B}"/>
            </c:ext>
          </c:extLst>
        </c:ser>
        <c:ser>
          <c:idx val="38"/>
          <c:order val="38"/>
          <c:tx>
            <c:strRef>
              <c:f>'KPP 2014-2020 (1d.)'!$AP$6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(1d.)'!$AP$7:$AP$85</c:f>
            </c:numRef>
          </c:val>
          <c:extLst>
            <c:ext xmlns:c16="http://schemas.microsoft.com/office/drawing/2014/chart" uri="{C3380CC4-5D6E-409C-BE32-E72D297353CC}">
              <c16:uniqueId val="{00000026-75B3-46C6-B2CA-15193BC90E8B}"/>
            </c:ext>
          </c:extLst>
        </c:ser>
        <c:ser>
          <c:idx val="39"/>
          <c:order val="39"/>
          <c:tx>
            <c:strRef>
              <c:f>'KPP 2014-2020 (1d.)'!$AQ$6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(1d.)'!$AQ$7:$AQ$85</c:f>
            </c:numRef>
          </c:val>
          <c:extLst>
            <c:ext xmlns:c16="http://schemas.microsoft.com/office/drawing/2014/chart" uri="{C3380CC4-5D6E-409C-BE32-E72D297353CC}">
              <c16:uniqueId val="{00000027-75B3-46C6-B2CA-15193BC90E8B}"/>
            </c:ext>
          </c:extLst>
        </c:ser>
        <c:ser>
          <c:idx val="40"/>
          <c:order val="40"/>
          <c:tx>
            <c:strRef>
              <c:f>'KPP 2014-2020 (1d.)'!$AR$6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(1d.)'!$AR$7:$AR$85</c:f>
            </c:numRef>
          </c:val>
          <c:extLst>
            <c:ext xmlns:c16="http://schemas.microsoft.com/office/drawing/2014/chart" uri="{C3380CC4-5D6E-409C-BE32-E72D297353CC}">
              <c16:uniqueId val="{00000028-75B3-46C6-B2CA-15193BC90E8B}"/>
            </c:ext>
          </c:extLst>
        </c:ser>
        <c:ser>
          <c:idx val="41"/>
          <c:order val="41"/>
          <c:tx>
            <c:strRef>
              <c:f>'KPP 2014-2020 (1d.)'!$AS$6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(1d.)'!$AS$7:$AS$85</c:f>
            </c:numRef>
          </c:val>
          <c:extLst>
            <c:ext xmlns:c16="http://schemas.microsoft.com/office/drawing/2014/chart" uri="{C3380CC4-5D6E-409C-BE32-E72D297353CC}">
              <c16:uniqueId val="{00000029-75B3-46C6-B2CA-15193BC90E8B}"/>
            </c:ext>
          </c:extLst>
        </c:ser>
        <c:ser>
          <c:idx val="42"/>
          <c:order val="42"/>
          <c:tx>
            <c:strRef>
              <c:f>'KPP 2014-2020 (1d.)'!$AT$6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(1d.)'!$AT$7:$AT$85</c:f>
            </c:numRef>
          </c:val>
          <c:extLst>
            <c:ext xmlns:c16="http://schemas.microsoft.com/office/drawing/2014/chart" uri="{C3380CC4-5D6E-409C-BE32-E72D297353CC}">
              <c16:uniqueId val="{0000002A-75B3-46C6-B2CA-15193BC90E8B}"/>
            </c:ext>
          </c:extLst>
        </c:ser>
        <c:ser>
          <c:idx val="43"/>
          <c:order val="43"/>
          <c:tx>
            <c:strRef>
              <c:f>'KPP 2014-2020 (1d.)'!$AU$6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(1d.)'!$AU$7:$AU$85</c:f>
            </c:numRef>
          </c:val>
          <c:extLst>
            <c:ext xmlns:c16="http://schemas.microsoft.com/office/drawing/2014/chart" uri="{C3380CC4-5D6E-409C-BE32-E72D297353CC}">
              <c16:uniqueId val="{0000002B-75B3-46C6-B2CA-15193BC90E8B}"/>
            </c:ext>
          </c:extLst>
        </c:ser>
        <c:ser>
          <c:idx val="44"/>
          <c:order val="44"/>
          <c:tx>
            <c:strRef>
              <c:f>'KPP 2014-2020 (1d.)'!$AV$6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(1d.)'!$AV$7:$AV$85</c:f>
            </c:numRef>
          </c:val>
          <c:extLst>
            <c:ext xmlns:c16="http://schemas.microsoft.com/office/drawing/2014/chart" uri="{C3380CC4-5D6E-409C-BE32-E72D297353CC}">
              <c16:uniqueId val="{0000002C-75B3-46C6-B2CA-15193BC90E8B}"/>
            </c:ext>
          </c:extLst>
        </c:ser>
        <c:ser>
          <c:idx val="45"/>
          <c:order val="45"/>
          <c:tx>
            <c:strRef>
              <c:f>'KPP 2014-2020 (1d.)'!$AW$6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(1d.)'!$AW$7:$AW$85</c:f>
            </c:numRef>
          </c:val>
          <c:extLst>
            <c:ext xmlns:c16="http://schemas.microsoft.com/office/drawing/2014/chart" uri="{C3380CC4-5D6E-409C-BE32-E72D297353CC}">
              <c16:uniqueId val="{0000002D-75B3-46C6-B2CA-15193BC90E8B}"/>
            </c:ext>
          </c:extLst>
        </c:ser>
        <c:ser>
          <c:idx val="46"/>
          <c:order val="46"/>
          <c:tx>
            <c:strRef>
              <c:f>'KPP 2014-2020 (1d.)'!$AX$6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(1d.)'!$AX$7:$AX$85</c:f>
            </c:numRef>
          </c:val>
          <c:extLst>
            <c:ext xmlns:c16="http://schemas.microsoft.com/office/drawing/2014/chart" uri="{C3380CC4-5D6E-409C-BE32-E72D297353CC}">
              <c16:uniqueId val="{0000002E-75B3-46C6-B2CA-15193BC90E8B}"/>
            </c:ext>
          </c:extLst>
        </c:ser>
        <c:ser>
          <c:idx val="47"/>
          <c:order val="47"/>
          <c:tx>
            <c:strRef>
              <c:f>'KPP 2014-2020 (1d.)'!$AY$6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(1d.)'!$AY$7:$AY$85</c:f>
            </c:numRef>
          </c:val>
          <c:extLst>
            <c:ext xmlns:c16="http://schemas.microsoft.com/office/drawing/2014/chart" uri="{C3380CC4-5D6E-409C-BE32-E72D297353CC}">
              <c16:uniqueId val="{0000002F-75B3-46C6-B2CA-15193BC90E8B}"/>
            </c:ext>
          </c:extLst>
        </c:ser>
        <c:ser>
          <c:idx val="48"/>
          <c:order val="48"/>
          <c:tx>
            <c:strRef>
              <c:f>'KPP 2014-2020 (1d.)'!$AZ$6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(1d.)'!$AZ$7:$AZ$85</c:f>
            </c:numRef>
          </c:val>
          <c:extLst>
            <c:ext xmlns:c16="http://schemas.microsoft.com/office/drawing/2014/chart" uri="{C3380CC4-5D6E-409C-BE32-E72D297353CC}">
              <c16:uniqueId val="{00000030-75B3-46C6-B2CA-15193BC90E8B}"/>
            </c:ext>
          </c:extLst>
        </c:ser>
        <c:ser>
          <c:idx val="49"/>
          <c:order val="49"/>
          <c:tx>
            <c:strRef>
              <c:f>'KPP 2014-2020 (1d.)'!$BA$6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(1d.)'!$BA$7:$BA$85</c:f>
            </c:numRef>
          </c:val>
          <c:extLst>
            <c:ext xmlns:c16="http://schemas.microsoft.com/office/drawing/2014/chart" uri="{C3380CC4-5D6E-409C-BE32-E72D297353CC}">
              <c16:uniqueId val="{00000031-75B3-46C6-B2CA-15193BC90E8B}"/>
            </c:ext>
          </c:extLst>
        </c:ser>
        <c:ser>
          <c:idx val="50"/>
          <c:order val="50"/>
          <c:tx>
            <c:strRef>
              <c:f>'KPP 2014-2020 (1d.)'!$BB$6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(1d.)'!$BB$7:$BB$85</c:f>
            </c:numRef>
          </c:val>
          <c:extLst>
            <c:ext xmlns:c16="http://schemas.microsoft.com/office/drawing/2014/chart" uri="{C3380CC4-5D6E-409C-BE32-E72D297353CC}">
              <c16:uniqueId val="{00000032-75B3-46C6-B2CA-15193BC90E8B}"/>
            </c:ext>
          </c:extLst>
        </c:ser>
        <c:ser>
          <c:idx val="51"/>
          <c:order val="51"/>
          <c:tx>
            <c:strRef>
              <c:f>'KPP 2014-2020 (1d.)'!$BC$6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(1d.)'!$BC$7:$BC$85</c:f>
            </c:numRef>
          </c:val>
          <c:extLst>
            <c:ext xmlns:c16="http://schemas.microsoft.com/office/drawing/2014/chart" uri="{C3380CC4-5D6E-409C-BE32-E72D297353CC}">
              <c16:uniqueId val="{00000033-75B3-46C6-B2CA-15193BC90E8B}"/>
            </c:ext>
          </c:extLst>
        </c:ser>
        <c:ser>
          <c:idx val="52"/>
          <c:order val="52"/>
          <c:tx>
            <c:strRef>
              <c:f>'KPP 2014-2020 (1d.)'!$BD$6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(1d.)'!$BD$7:$BD$85</c:f>
            </c:numRef>
          </c:val>
          <c:extLst>
            <c:ext xmlns:c16="http://schemas.microsoft.com/office/drawing/2014/chart" uri="{C3380CC4-5D6E-409C-BE32-E72D297353CC}">
              <c16:uniqueId val="{00000034-75B3-46C6-B2CA-15193BC90E8B}"/>
            </c:ext>
          </c:extLst>
        </c:ser>
        <c:ser>
          <c:idx val="53"/>
          <c:order val="53"/>
          <c:tx>
            <c:strRef>
              <c:f>'KPP 2014-2020 (1d.)'!$BE$6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(1d.)'!$BE$7:$BE$85</c:f>
            </c:numRef>
          </c:val>
          <c:extLst>
            <c:ext xmlns:c16="http://schemas.microsoft.com/office/drawing/2014/chart" uri="{C3380CC4-5D6E-409C-BE32-E72D297353CC}">
              <c16:uniqueId val="{00000035-75B3-46C6-B2CA-15193BC90E8B}"/>
            </c:ext>
          </c:extLst>
        </c:ser>
        <c:ser>
          <c:idx val="54"/>
          <c:order val="54"/>
          <c:tx>
            <c:strRef>
              <c:f>'KPP 2014-2020 (1d.)'!$BF$6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(1d.)'!$BF$7:$BF$85</c:f>
            </c:numRef>
          </c:val>
          <c:extLst>
            <c:ext xmlns:c16="http://schemas.microsoft.com/office/drawing/2014/chart" uri="{C3380CC4-5D6E-409C-BE32-E72D297353CC}">
              <c16:uniqueId val="{00000036-75B3-46C6-B2CA-15193BC90E8B}"/>
            </c:ext>
          </c:extLst>
        </c:ser>
        <c:ser>
          <c:idx val="55"/>
          <c:order val="55"/>
          <c:tx>
            <c:strRef>
              <c:f>'KPP 2014-2020 (1d.)'!$BG$6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(1d.)'!$BG$7:$BG$85</c:f>
            </c:numRef>
          </c:val>
          <c:extLst>
            <c:ext xmlns:c16="http://schemas.microsoft.com/office/drawing/2014/chart" uri="{C3380CC4-5D6E-409C-BE32-E72D297353CC}">
              <c16:uniqueId val="{00000037-75B3-46C6-B2CA-15193BC90E8B}"/>
            </c:ext>
          </c:extLst>
        </c:ser>
        <c:ser>
          <c:idx val="56"/>
          <c:order val="56"/>
          <c:tx>
            <c:strRef>
              <c:f>'KPP 2014-2020 (1d.)'!$BH$6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(1d.)'!$BH$7:$BH$85</c:f>
            </c:numRef>
          </c:val>
          <c:extLst>
            <c:ext xmlns:c16="http://schemas.microsoft.com/office/drawing/2014/chart" uri="{C3380CC4-5D6E-409C-BE32-E72D297353CC}">
              <c16:uniqueId val="{00000038-75B3-46C6-B2CA-15193BC90E8B}"/>
            </c:ext>
          </c:extLst>
        </c:ser>
        <c:ser>
          <c:idx val="57"/>
          <c:order val="57"/>
          <c:tx>
            <c:strRef>
              <c:f>'KPP 2014-2020 (1d.)'!$BI$6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(1d.)'!$BI$7:$BI$85</c:f>
            </c:numRef>
          </c:val>
          <c:extLst>
            <c:ext xmlns:c16="http://schemas.microsoft.com/office/drawing/2014/chart" uri="{C3380CC4-5D6E-409C-BE32-E72D297353CC}">
              <c16:uniqueId val="{00000039-75B3-46C6-B2CA-15193BC90E8B}"/>
            </c:ext>
          </c:extLst>
        </c:ser>
        <c:ser>
          <c:idx val="58"/>
          <c:order val="58"/>
          <c:tx>
            <c:strRef>
              <c:f>'KPP 2014-2020 (1d.)'!$BJ$6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(1d.)'!$BJ$7:$BJ$85</c:f>
            </c:numRef>
          </c:val>
          <c:extLst>
            <c:ext xmlns:c16="http://schemas.microsoft.com/office/drawing/2014/chart" uri="{C3380CC4-5D6E-409C-BE32-E72D297353CC}">
              <c16:uniqueId val="{0000003A-75B3-46C6-B2CA-15193BC90E8B}"/>
            </c:ext>
          </c:extLst>
        </c:ser>
        <c:ser>
          <c:idx val="59"/>
          <c:order val="59"/>
          <c:tx>
            <c:strRef>
              <c:f>'KPP 2014-2020 (1d.)'!$BK$6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(1d.)'!$BK$7:$BK$85</c:f>
            </c:numRef>
          </c:val>
          <c:extLst>
            <c:ext xmlns:c16="http://schemas.microsoft.com/office/drawing/2014/chart" uri="{C3380CC4-5D6E-409C-BE32-E72D297353CC}">
              <c16:uniqueId val="{0000003B-75B3-46C6-B2CA-15193BC90E8B}"/>
            </c:ext>
          </c:extLst>
        </c:ser>
        <c:ser>
          <c:idx val="60"/>
          <c:order val="60"/>
          <c:tx>
            <c:strRef>
              <c:f>'KPP 2014-2020 (1d.)'!$BL$6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(1d.)'!$BL$7:$BL$85</c:f>
            </c:numRef>
          </c:val>
          <c:extLst>
            <c:ext xmlns:c16="http://schemas.microsoft.com/office/drawing/2014/chart" uri="{C3380CC4-5D6E-409C-BE32-E72D297353CC}">
              <c16:uniqueId val="{0000003C-75B3-46C6-B2CA-15193BC90E8B}"/>
            </c:ext>
          </c:extLst>
        </c:ser>
        <c:ser>
          <c:idx val="61"/>
          <c:order val="61"/>
          <c:tx>
            <c:strRef>
              <c:f>'KPP 2014-2020 (1d.)'!$BM$6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(1d.)'!$BM$7:$BM$85</c:f>
            </c:numRef>
          </c:val>
          <c:extLst>
            <c:ext xmlns:c16="http://schemas.microsoft.com/office/drawing/2014/chart" uri="{C3380CC4-5D6E-409C-BE32-E72D297353CC}">
              <c16:uniqueId val="{0000003D-75B3-46C6-B2CA-15193BC90E8B}"/>
            </c:ext>
          </c:extLst>
        </c:ser>
        <c:ser>
          <c:idx val="62"/>
          <c:order val="62"/>
          <c:tx>
            <c:strRef>
              <c:f>'KPP 2014-2020 (1d.)'!$BN$6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(1d.)'!$BN$7:$BN$85</c:f>
            </c:numRef>
          </c:val>
          <c:extLst>
            <c:ext xmlns:c16="http://schemas.microsoft.com/office/drawing/2014/chart" uri="{C3380CC4-5D6E-409C-BE32-E72D297353CC}">
              <c16:uniqueId val="{0000003E-75B3-46C6-B2CA-15193BC90E8B}"/>
            </c:ext>
          </c:extLst>
        </c:ser>
        <c:ser>
          <c:idx val="63"/>
          <c:order val="63"/>
          <c:tx>
            <c:strRef>
              <c:f>'KPP 2014-2020 (1d.)'!$BO$6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(1d.)'!$BO$7:$BO$85</c:f>
            </c:numRef>
          </c:val>
          <c:extLst>
            <c:ext xmlns:c16="http://schemas.microsoft.com/office/drawing/2014/chart" uri="{C3380CC4-5D6E-409C-BE32-E72D297353CC}">
              <c16:uniqueId val="{0000003F-75B3-46C6-B2CA-15193BC90E8B}"/>
            </c:ext>
          </c:extLst>
        </c:ser>
        <c:ser>
          <c:idx val="64"/>
          <c:order val="64"/>
          <c:tx>
            <c:strRef>
              <c:f>'KPP 2014-2020 (1d.)'!$BP$6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(1d.)'!$BP$7:$BP$85</c:f>
            </c:numRef>
          </c:val>
          <c:extLst>
            <c:ext xmlns:c16="http://schemas.microsoft.com/office/drawing/2014/chart" uri="{C3380CC4-5D6E-409C-BE32-E72D297353CC}">
              <c16:uniqueId val="{00000040-75B3-46C6-B2CA-15193BC90E8B}"/>
            </c:ext>
          </c:extLst>
        </c:ser>
        <c:ser>
          <c:idx val="65"/>
          <c:order val="65"/>
          <c:tx>
            <c:strRef>
              <c:f>'KPP 2014-2020 (1d.)'!$BQ$6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(1d.)'!$BQ$7:$BQ$85</c:f>
            </c:numRef>
          </c:val>
          <c:extLst>
            <c:ext xmlns:c16="http://schemas.microsoft.com/office/drawing/2014/chart" uri="{C3380CC4-5D6E-409C-BE32-E72D297353CC}">
              <c16:uniqueId val="{00000041-75B3-46C6-B2CA-15193BC90E8B}"/>
            </c:ext>
          </c:extLst>
        </c:ser>
        <c:ser>
          <c:idx val="66"/>
          <c:order val="66"/>
          <c:tx>
            <c:strRef>
              <c:f>'KPP 2014-2020 (1d.)'!$BR$6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(1d.)'!$BR$7:$BR$85</c:f>
            </c:numRef>
          </c:val>
          <c:extLst>
            <c:ext xmlns:c16="http://schemas.microsoft.com/office/drawing/2014/chart" uri="{C3380CC4-5D6E-409C-BE32-E72D297353CC}">
              <c16:uniqueId val="{00000042-75B3-46C6-B2CA-15193BC90E8B}"/>
            </c:ext>
          </c:extLst>
        </c:ser>
        <c:ser>
          <c:idx val="67"/>
          <c:order val="67"/>
          <c:tx>
            <c:strRef>
              <c:f>'KPP 2014-2020 (1d.)'!$BS$6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(1d.)'!$BS$7:$BS$85</c:f>
            </c:numRef>
          </c:val>
          <c:extLst>
            <c:ext xmlns:c16="http://schemas.microsoft.com/office/drawing/2014/chart" uri="{C3380CC4-5D6E-409C-BE32-E72D297353CC}">
              <c16:uniqueId val="{00000043-75B3-46C6-B2CA-15193BC90E8B}"/>
            </c:ext>
          </c:extLst>
        </c:ser>
        <c:ser>
          <c:idx val="68"/>
          <c:order val="68"/>
          <c:tx>
            <c:strRef>
              <c:f>'KPP 2014-2020 (1d.)'!$BT$6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(1d.)'!$BT$7:$BT$85</c:f>
            </c:numRef>
          </c:val>
          <c:extLst>
            <c:ext xmlns:c16="http://schemas.microsoft.com/office/drawing/2014/chart" uri="{C3380CC4-5D6E-409C-BE32-E72D297353CC}">
              <c16:uniqueId val="{00000044-75B3-46C6-B2CA-15193BC90E8B}"/>
            </c:ext>
          </c:extLst>
        </c:ser>
        <c:ser>
          <c:idx val="69"/>
          <c:order val="69"/>
          <c:tx>
            <c:strRef>
              <c:f>'KPP 2014-2020 (1d.)'!$BU$6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(1d.)'!$BU$7:$BU$85</c:f>
            </c:numRef>
          </c:val>
          <c:extLst>
            <c:ext xmlns:c16="http://schemas.microsoft.com/office/drawing/2014/chart" uri="{C3380CC4-5D6E-409C-BE32-E72D297353CC}">
              <c16:uniqueId val="{00000045-75B3-46C6-B2CA-15193BC90E8B}"/>
            </c:ext>
          </c:extLst>
        </c:ser>
        <c:ser>
          <c:idx val="70"/>
          <c:order val="70"/>
          <c:tx>
            <c:strRef>
              <c:f>'KPP 2014-2020 (1d.)'!$BV$6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(1d.)'!$BV$7:$BV$85</c:f>
            </c:numRef>
          </c:val>
          <c:extLst>
            <c:ext xmlns:c16="http://schemas.microsoft.com/office/drawing/2014/chart" uri="{C3380CC4-5D6E-409C-BE32-E72D297353CC}">
              <c16:uniqueId val="{00000046-75B3-46C6-B2CA-15193BC90E8B}"/>
            </c:ext>
          </c:extLst>
        </c:ser>
        <c:ser>
          <c:idx val="71"/>
          <c:order val="71"/>
          <c:tx>
            <c:strRef>
              <c:f>'KPP 2014-2020 (1d.)'!$BW$6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(1d.)'!$BW$7:$BW$85</c:f>
            </c:numRef>
          </c:val>
          <c:extLst>
            <c:ext xmlns:c16="http://schemas.microsoft.com/office/drawing/2014/chart" uri="{C3380CC4-5D6E-409C-BE32-E72D297353CC}">
              <c16:uniqueId val="{00000047-75B3-46C6-B2CA-15193BC90E8B}"/>
            </c:ext>
          </c:extLst>
        </c:ser>
        <c:ser>
          <c:idx val="72"/>
          <c:order val="72"/>
          <c:tx>
            <c:strRef>
              <c:f>'KPP 2014-2020 (1d.)'!$BX$6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(1d.)'!$BX$7:$BX$85</c:f>
            </c:numRef>
          </c:val>
          <c:extLst>
            <c:ext xmlns:c16="http://schemas.microsoft.com/office/drawing/2014/chart" uri="{C3380CC4-5D6E-409C-BE32-E72D297353CC}">
              <c16:uniqueId val="{00000048-75B3-46C6-B2CA-15193BC90E8B}"/>
            </c:ext>
          </c:extLst>
        </c:ser>
        <c:ser>
          <c:idx val="73"/>
          <c:order val="73"/>
          <c:tx>
            <c:strRef>
              <c:f>'KPP 2014-2020 (1d.)'!$BY$6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(1d.)'!$BY$7:$BY$85</c:f>
            </c:numRef>
          </c:val>
          <c:extLst>
            <c:ext xmlns:c16="http://schemas.microsoft.com/office/drawing/2014/chart" uri="{C3380CC4-5D6E-409C-BE32-E72D297353CC}">
              <c16:uniqueId val="{00000049-75B3-46C6-B2CA-15193BC90E8B}"/>
            </c:ext>
          </c:extLst>
        </c:ser>
        <c:ser>
          <c:idx val="74"/>
          <c:order val="74"/>
          <c:tx>
            <c:strRef>
              <c:f>'KPP 2014-2020 (1d.)'!$BZ$6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(1d.)'!$BZ$7:$BZ$85</c:f>
            </c:numRef>
          </c:val>
          <c:extLst>
            <c:ext xmlns:c16="http://schemas.microsoft.com/office/drawing/2014/chart" uri="{C3380CC4-5D6E-409C-BE32-E72D297353CC}">
              <c16:uniqueId val="{0000004A-75B3-46C6-B2CA-15193BC90E8B}"/>
            </c:ext>
          </c:extLst>
        </c:ser>
        <c:ser>
          <c:idx val="75"/>
          <c:order val="75"/>
          <c:tx>
            <c:strRef>
              <c:f>'KPP 2014-2020 (1d.)'!$CA$6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(1d.)'!$CA$7:$CA$85</c:f>
            </c:numRef>
          </c:val>
          <c:extLst>
            <c:ext xmlns:c16="http://schemas.microsoft.com/office/drawing/2014/chart" uri="{C3380CC4-5D6E-409C-BE32-E72D297353CC}">
              <c16:uniqueId val="{0000004B-75B3-46C6-B2CA-15193BC90E8B}"/>
            </c:ext>
          </c:extLst>
        </c:ser>
        <c:ser>
          <c:idx val="76"/>
          <c:order val="76"/>
          <c:tx>
            <c:strRef>
              <c:f>'KPP 2014-2020 (1d.)'!$CB$6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(1d.)'!$CB$7:$CB$85</c:f>
            </c:numRef>
          </c:val>
          <c:extLst>
            <c:ext xmlns:c16="http://schemas.microsoft.com/office/drawing/2014/chart" uri="{C3380CC4-5D6E-409C-BE32-E72D297353CC}">
              <c16:uniqueId val="{0000004C-75B3-46C6-B2CA-15193BC90E8B}"/>
            </c:ext>
          </c:extLst>
        </c:ser>
        <c:ser>
          <c:idx val="77"/>
          <c:order val="77"/>
          <c:tx>
            <c:strRef>
              <c:f>'KPP 2014-2020 (1d.)'!$CC$6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(1d.)'!$CC$7:$CC$85</c:f>
            </c:numRef>
          </c:val>
          <c:extLst>
            <c:ext xmlns:c16="http://schemas.microsoft.com/office/drawing/2014/chart" uri="{C3380CC4-5D6E-409C-BE32-E72D297353CC}">
              <c16:uniqueId val="{0000004D-75B3-46C6-B2CA-15193BC90E8B}"/>
            </c:ext>
          </c:extLst>
        </c:ser>
        <c:ser>
          <c:idx val="78"/>
          <c:order val="78"/>
          <c:tx>
            <c:strRef>
              <c:f>'KPP 2014-2020 (1d.)'!$CD$6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(1d.)'!$CD$7:$CD$85</c:f>
            </c:numRef>
          </c:val>
          <c:extLst>
            <c:ext xmlns:c16="http://schemas.microsoft.com/office/drawing/2014/chart" uri="{C3380CC4-5D6E-409C-BE32-E72D297353CC}">
              <c16:uniqueId val="{0000004E-75B3-46C6-B2CA-15193BC90E8B}"/>
            </c:ext>
          </c:extLst>
        </c:ser>
        <c:ser>
          <c:idx val="79"/>
          <c:order val="79"/>
          <c:tx>
            <c:strRef>
              <c:f>'KPP 2014-2020 (1d.)'!$CE$6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(1d.)'!$CE$7:$CE$85</c:f>
            </c:numRef>
          </c:val>
          <c:extLst>
            <c:ext xmlns:c16="http://schemas.microsoft.com/office/drawing/2014/chart" uri="{C3380CC4-5D6E-409C-BE32-E72D297353CC}">
              <c16:uniqueId val="{0000004F-75B3-46C6-B2CA-15193BC90E8B}"/>
            </c:ext>
          </c:extLst>
        </c:ser>
        <c:ser>
          <c:idx val="80"/>
          <c:order val="80"/>
          <c:tx>
            <c:strRef>
              <c:f>'KPP 2014-2020 (1d.)'!$CF$6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(1d.)'!$CF$7:$CF$85</c:f>
            </c:numRef>
          </c:val>
          <c:extLst>
            <c:ext xmlns:c16="http://schemas.microsoft.com/office/drawing/2014/chart" uri="{C3380CC4-5D6E-409C-BE32-E72D297353CC}">
              <c16:uniqueId val="{00000050-75B3-46C6-B2CA-15193BC90E8B}"/>
            </c:ext>
          </c:extLst>
        </c:ser>
        <c:ser>
          <c:idx val="81"/>
          <c:order val="81"/>
          <c:tx>
            <c:strRef>
              <c:f>'KPP 2014-2020 (1d.)'!$CG$6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(1d.)'!$CG$7:$CG$85</c:f>
            </c:numRef>
          </c:val>
          <c:extLst>
            <c:ext xmlns:c16="http://schemas.microsoft.com/office/drawing/2014/chart" uri="{C3380CC4-5D6E-409C-BE32-E72D297353CC}">
              <c16:uniqueId val="{00000051-75B3-46C6-B2CA-15193BC90E8B}"/>
            </c:ext>
          </c:extLst>
        </c:ser>
        <c:ser>
          <c:idx val="82"/>
          <c:order val="82"/>
          <c:tx>
            <c:strRef>
              <c:f>'KPP 2014-2020 (1d.)'!$CH$6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(1d.)'!$CH$7:$CH$85</c:f>
            </c:numRef>
          </c:val>
          <c:extLst>
            <c:ext xmlns:c16="http://schemas.microsoft.com/office/drawing/2014/chart" uri="{C3380CC4-5D6E-409C-BE32-E72D297353CC}">
              <c16:uniqueId val="{00000052-75B3-46C6-B2CA-15193BC90E8B}"/>
            </c:ext>
          </c:extLst>
        </c:ser>
        <c:ser>
          <c:idx val="83"/>
          <c:order val="83"/>
          <c:tx>
            <c:strRef>
              <c:f>'KPP 2014-2020 (1d.)'!$CI$6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(1d.)'!$CI$7:$CI$85</c:f>
            </c:numRef>
          </c:val>
          <c:extLst>
            <c:ext xmlns:c16="http://schemas.microsoft.com/office/drawing/2014/chart" uri="{C3380CC4-5D6E-409C-BE32-E72D297353CC}">
              <c16:uniqueId val="{00000053-75B3-46C6-B2CA-15193BC90E8B}"/>
            </c:ext>
          </c:extLst>
        </c:ser>
        <c:ser>
          <c:idx val="84"/>
          <c:order val="84"/>
          <c:tx>
            <c:strRef>
              <c:f>'KPP 2014-2020 (1d.)'!$CJ$6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(1d.)'!$CJ$7:$CJ$85</c:f>
            </c:numRef>
          </c:val>
          <c:extLst>
            <c:ext xmlns:c16="http://schemas.microsoft.com/office/drawing/2014/chart" uri="{C3380CC4-5D6E-409C-BE32-E72D297353CC}">
              <c16:uniqueId val="{00000054-75B3-46C6-B2CA-15193BC90E8B}"/>
            </c:ext>
          </c:extLst>
        </c:ser>
        <c:ser>
          <c:idx val="85"/>
          <c:order val="85"/>
          <c:tx>
            <c:strRef>
              <c:f>'KPP 2014-2020 (1d.)'!$CK$6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(1d.)'!$CK$7:$CK$85</c:f>
            </c:numRef>
          </c:val>
          <c:extLst>
            <c:ext xmlns:c16="http://schemas.microsoft.com/office/drawing/2014/chart" uri="{C3380CC4-5D6E-409C-BE32-E72D297353CC}">
              <c16:uniqueId val="{00000055-75B3-46C6-B2CA-15193BC90E8B}"/>
            </c:ext>
          </c:extLst>
        </c:ser>
        <c:ser>
          <c:idx val="86"/>
          <c:order val="86"/>
          <c:tx>
            <c:strRef>
              <c:f>'KPP 2014-2020 (1d.)'!$CL$6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(1d.)'!$CL$7:$CL$85</c:f>
            </c:numRef>
          </c:val>
          <c:extLst>
            <c:ext xmlns:c16="http://schemas.microsoft.com/office/drawing/2014/chart" uri="{C3380CC4-5D6E-409C-BE32-E72D297353CC}">
              <c16:uniqueId val="{00000056-75B3-46C6-B2CA-15193BC90E8B}"/>
            </c:ext>
          </c:extLst>
        </c:ser>
        <c:ser>
          <c:idx val="87"/>
          <c:order val="87"/>
          <c:tx>
            <c:strRef>
              <c:f>'KPP 2014-2020 (1d.)'!$CM$6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(1d.)'!$CM$7:$CM$85</c:f>
            </c:numRef>
          </c:val>
          <c:extLst>
            <c:ext xmlns:c16="http://schemas.microsoft.com/office/drawing/2014/chart" uri="{C3380CC4-5D6E-409C-BE32-E72D297353CC}">
              <c16:uniqueId val="{00000057-75B3-46C6-B2CA-15193BC90E8B}"/>
            </c:ext>
          </c:extLst>
        </c:ser>
        <c:ser>
          <c:idx val="88"/>
          <c:order val="88"/>
          <c:tx>
            <c:strRef>
              <c:f>'KPP 2014-2020 (1d.)'!$CN$6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(1d.)'!$CN$7:$CN$85</c:f>
            </c:numRef>
          </c:val>
          <c:extLst>
            <c:ext xmlns:c16="http://schemas.microsoft.com/office/drawing/2014/chart" uri="{C3380CC4-5D6E-409C-BE32-E72D297353CC}">
              <c16:uniqueId val="{00000058-75B3-46C6-B2CA-15193BC90E8B}"/>
            </c:ext>
          </c:extLst>
        </c:ser>
        <c:ser>
          <c:idx val="89"/>
          <c:order val="89"/>
          <c:tx>
            <c:strRef>
              <c:f>'KPP 2014-2020 (1d.)'!$CO$6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(1d.)'!$CO$7:$CO$85</c:f>
            </c:numRef>
          </c:val>
          <c:extLst>
            <c:ext xmlns:c16="http://schemas.microsoft.com/office/drawing/2014/chart" uri="{C3380CC4-5D6E-409C-BE32-E72D297353CC}">
              <c16:uniqueId val="{00000059-75B3-46C6-B2CA-15193BC90E8B}"/>
            </c:ext>
          </c:extLst>
        </c:ser>
        <c:ser>
          <c:idx val="90"/>
          <c:order val="90"/>
          <c:tx>
            <c:strRef>
              <c:f>'KPP 2014-2020 (1d.)'!$CP$6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(1d.)'!$CP$7:$CP$85</c:f>
            </c:numRef>
          </c:val>
          <c:extLst>
            <c:ext xmlns:c16="http://schemas.microsoft.com/office/drawing/2014/chart" uri="{C3380CC4-5D6E-409C-BE32-E72D297353CC}">
              <c16:uniqueId val="{0000005A-75B3-46C6-B2CA-15193BC90E8B}"/>
            </c:ext>
          </c:extLst>
        </c:ser>
        <c:ser>
          <c:idx val="91"/>
          <c:order val="91"/>
          <c:tx>
            <c:strRef>
              <c:f>'KPP 2014-2020 (1d.)'!$CQ$6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(1d.)'!$CQ$7:$CQ$85</c:f>
            </c:numRef>
          </c:val>
          <c:extLst>
            <c:ext xmlns:c16="http://schemas.microsoft.com/office/drawing/2014/chart" uri="{C3380CC4-5D6E-409C-BE32-E72D297353CC}">
              <c16:uniqueId val="{0000005B-75B3-46C6-B2CA-15193BC90E8B}"/>
            </c:ext>
          </c:extLst>
        </c:ser>
        <c:ser>
          <c:idx val="92"/>
          <c:order val="92"/>
          <c:tx>
            <c:strRef>
              <c:f>'KPP 2014-2020 (1d.)'!$CR$6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(1d.)'!$CR$7:$CR$85</c:f>
            </c:numRef>
          </c:val>
          <c:extLst>
            <c:ext xmlns:c16="http://schemas.microsoft.com/office/drawing/2014/chart" uri="{C3380CC4-5D6E-409C-BE32-E72D297353CC}">
              <c16:uniqueId val="{0000005C-75B3-46C6-B2CA-15193BC90E8B}"/>
            </c:ext>
          </c:extLst>
        </c:ser>
        <c:ser>
          <c:idx val="93"/>
          <c:order val="93"/>
          <c:tx>
            <c:strRef>
              <c:f>'KPP 2014-2020 (1d.)'!$CS$6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(1d.)'!$CS$7:$CS$85</c:f>
            </c:numRef>
          </c:val>
          <c:extLst>
            <c:ext xmlns:c16="http://schemas.microsoft.com/office/drawing/2014/chart" uri="{C3380CC4-5D6E-409C-BE32-E72D297353CC}">
              <c16:uniqueId val="{0000005D-75B3-46C6-B2CA-15193BC90E8B}"/>
            </c:ext>
          </c:extLst>
        </c:ser>
        <c:ser>
          <c:idx val="94"/>
          <c:order val="94"/>
          <c:tx>
            <c:strRef>
              <c:f>'KPP 2014-2020 (1d.)'!$CT$6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(1d.)'!$CT$7:$CT$85</c:f>
            </c:numRef>
          </c:val>
          <c:extLst>
            <c:ext xmlns:c16="http://schemas.microsoft.com/office/drawing/2014/chart" uri="{C3380CC4-5D6E-409C-BE32-E72D297353CC}">
              <c16:uniqueId val="{0000005E-75B3-46C6-B2CA-15193BC90E8B}"/>
            </c:ext>
          </c:extLst>
        </c:ser>
        <c:ser>
          <c:idx val="95"/>
          <c:order val="95"/>
          <c:tx>
            <c:strRef>
              <c:f>'KPP 2014-2020 (1d.)'!$CU$6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(1d.)'!$CU$7:$CU$85</c:f>
            </c:numRef>
          </c:val>
          <c:extLst>
            <c:ext xmlns:c16="http://schemas.microsoft.com/office/drawing/2014/chart" uri="{C3380CC4-5D6E-409C-BE32-E72D297353CC}">
              <c16:uniqueId val="{0000005F-75B3-46C6-B2CA-15193BC90E8B}"/>
            </c:ext>
          </c:extLst>
        </c:ser>
        <c:ser>
          <c:idx val="96"/>
          <c:order val="96"/>
          <c:tx>
            <c:strRef>
              <c:f>'KPP 2014-2020 (1d.)'!$CV$6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(1d.)'!$CV$7:$CV$85</c:f>
            </c:numRef>
          </c:val>
          <c:extLst>
            <c:ext xmlns:c16="http://schemas.microsoft.com/office/drawing/2014/chart" uri="{C3380CC4-5D6E-409C-BE32-E72D297353CC}">
              <c16:uniqueId val="{00000060-75B3-46C6-B2CA-15193BC90E8B}"/>
            </c:ext>
          </c:extLst>
        </c:ser>
        <c:ser>
          <c:idx val="97"/>
          <c:order val="97"/>
          <c:tx>
            <c:strRef>
              <c:f>'KPP 2014-2020 (1d.)'!$CW$6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(1d.)'!$CW$7:$CW$85</c:f>
            </c:numRef>
          </c:val>
          <c:extLst>
            <c:ext xmlns:c16="http://schemas.microsoft.com/office/drawing/2014/chart" uri="{C3380CC4-5D6E-409C-BE32-E72D297353CC}">
              <c16:uniqueId val="{00000061-75B3-46C6-B2CA-15193BC90E8B}"/>
            </c:ext>
          </c:extLst>
        </c:ser>
        <c:ser>
          <c:idx val="98"/>
          <c:order val="98"/>
          <c:tx>
            <c:strRef>
              <c:f>'KPP 2014-2020 (1d.)'!$CX$6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(1d.)'!$CX$7:$CX$85</c:f>
            </c:numRef>
          </c:val>
          <c:extLst>
            <c:ext xmlns:c16="http://schemas.microsoft.com/office/drawing/2014/chart" uri="{C3380CC4-5D6E-409C-BE32-E72D297353CC}">
              <c16:uniqueId val="{00000062-75B3-46C6-B2CA-15193BC90E8B}"/>
            </c:ext>
          </c:extLst>
        </c:ser>
        <c:ser>
          <c:idx val="99"/>
          <c:order val="99"/>
          <c:tx>
            <c:strRef>
              <c:f>'KPP 2014-2020 (1d.)'!$CY$6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(1d.)'!$CY$7:$CY$85</c:f>
            </c:numRef>
          </c:val>
          <c:extLst>
            <c:ext xmlns:c16="http://schemas.microsoft.com/office/drawing/2014/chart" uri="{C3380CC4-5D6E-409C-BE32-E72D297353CC}">
              <c16:uniqueId val="{00000063-75B3-46C6-B2CA-15193BC90E8B}"/>
            </c:ext>
          </c:extLst>
        </c:ser>
        <c:ser>
          <c:idx val="100"/>
          <c:order val="100"/>
          <c:tx>
            <c:strRef>
              <c:f>'KPP 2014-2020 (1d.)'!$CZ$6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(1d.)'!$CZ$7:$CZ$85</c:f>
            </c:numRef>
          </c:val>
          <c:extLst>
            <c:ext xmlns:c16="http://schemas.microsoft.com/office/drawing/2014/chart" uri="{C3380CC4-5D6E-409C-BE32-E72D297353CC}">
              <c16:uniqueId val="{00000064-75B3-46C6-B2CA-15193BC90E8B}"/>
            </c:ext>
          </c:extLst>
        </c:ser>
        <c:ser>
          <c:idx val="101"/>
          <c:order val="101"/>
          <c:tx>
            <c:strRef>
              <c:f>'KPP 2014-2020 (1d.)'!$DA$6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(1d.)'!$DA$7:$DA$85</c:f>
            </c:numRef>
          </c:val>
          <c:extLst>
            <c:ext xmlns:c16="http://schemas.microsoft.com/office/drawing/2014/chart" uri="{C3380CC4-5D6E-409C-BE32-E72D297353CC}">
              <c16:uniqueId val="{00000065-75B3-46C6-B2CA-15193BC90E8B}"/>
            </c:ext>
          </c:extLst>
        </c:ser>
        <c:ser>
          <c:idx val="102"/>
          <c:order val="102"/>
          <c:tx>
            <c:strRef>
              <c:f>'KPP 2014-2020 (1d.)'!$DB$6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(1d.)'!$DB$7:$DB$85</c:f>
            </c:numRef>
          </c:val>
          <c:extLst>
            <c:ext xmlns:c16="http://schemas.microsoft.com/office/drawing/2014/chart" uri="{C3380CC4-5D6E-409C-BE32-E72D297353CC}">
              <c16:uniqueId val="{00000066-75B3-46C6-B2CA-15193BC90E8B}"/>
            </c:ext>
          </c:extLst>
        </c:ser>
        <c:ser>
          <c:idx val="103"/>
          <c:order val="103"/>
          <c:tx>
            <c:strRef>
              <c:f>'KPP 2014-2020 (1d.)'!$DC$6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(1d.)'!$DC$7:$DC$85</c:f>
            </c:numRef>
          </c:val>
          <c:extLst>
            <c:ext xmlns:c16="http://schemas.microsoft.com/office/drawing/2014/chart" uri="{C3380CC4-5D6E-409C-BE32-E72D297353CC}">
              <c16:uniqueId val="{00000067-75B3-46C6-B2CA-15193BC90E8B}"/>
            </c:ext>
          </c:extLst>
        </c:ser>
        <c:ser>
          <c:idx val="104"/>
          <c:order val="104"/>
          <c:tx>
            <c:strRef>
              <c:f>'KPP 2014-2020 (1d.)'!$DD$6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(1d.)'!$DD$7:$DD$85</c:f>
            </c:numRef>
          </c:val>
          <c:extLst>
            <c:ext xmlns:c16="http://schemas.microsoft.com/office/drawing/2014/chart" uri="{C3380CC4-5D6E-409C-BE32-E72D297353CC}">
              <c16:uniqueId val="{00000068-75B3-46C6-B2CA-15193BC90E8B}"/>
            </c:ext>
          </c:extLst>
        </c:ser>
        <c:ser>
          <c:idx val="105"/>
          <c:order val="105"/>
          <c:tx>
            <c:strRef>
              <c:f>'KPP 2014-2020 (1d.)'!$DE$6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(1d.)'!$DE$7:$DE$85</c:f>
            </c:numRef>
          </c:val>
          <c:extLst>
            <c:ext xmlns:c16="http://schemas.microsoft.com/office/drawing/2014/chart" uri="{C3380CC4-5D6E-409C-BE32-E72D297353CC}">
              <c16:uniqueId val="{00000069-75B3-46C6-B2CA-15193BC90E8B}"/>
            </c:ext>
          </c:extLst>
        </c:ser>
        <c:ser>
          <c:idx val="106"/>
          <c:order val="106"/>
          <c:tx>
            <c:strRef>
              <c:f>'KPP 2014-2020 (1d.)'!$DF$6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(1d.)'!$DF$7:$DF$85</c:f>
            </c:numRef>
          </c:val>
          <c:extLst>
            <c:ext xmlns:c16="http://schemas.microsoft.com/office/drawing/2014/chart" uri="{C3380CC4-5D6E-409C-BE32-E72D297353CC}">
              <c16:uniqueId val="{0000006A-75B3-46C6-B2CA-15193BC90E8B}"/>
            </c:ext>
          </c:extLst>
        </c:ser>
        <c:ser>
          <c:idx val="107"/>
          <c:order val="107"/>
          <c:tx>
            <c:strRef>
              <c:f>'KPP 2014-2020 (1d.)'!$DG$6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(1d.)'!$DG$7:$DG$85</c:f>
            </c:numRef>
          </c:val>
          <c:extLst>
            <c:ext xmlns:c16="http://schemas.microsoft.com/office/drawing/2014/chart" uri="{C3380CC4-5D6E-409C-BE32-E72D297353CC}">
              <c16:uniqueId val="{0000006B-75B3-46C6-B2CA-15193BC90E8B}"/>
            </c:ext>
          </c:extLst>
        </c:ser>
        <c:ser>
          <c:idx val="108"/>
          <c:order val="108"/>
          <c:tx>
            <c:strRef>
              <c:f>'KPP 2014-2020 (1d.)'!$DH$6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(1d.)'!$DH$7:$DH$85</c:f>
            </c:numRef>
          </c:val>
          <c:extLst>
            <c:ext xmlns:c16="http://schemas.microsoft.com/office/drawing/2014/chart" uri="{C3380CC4-5D6E-409C-BE32-E72D297353CC}">
              <c16:uniqueId val="{0000006C-75B3-46C6-B2CA-15193BC90E8B}"/>
            </c:ext>
          </c:extLst>
        </c:ser>
        <c:ser>
          <c:idx val="109"/>
          <c:order val="109"/>
          <c:tx>
            <c:strRef>
              <c:f>'KPP 2014-2020 (1d.)'!$DI$6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(1d.)'!$DI$7:$DI$85</c:f>
            </c:numRef>
          </c:val>
          <c:extLst>
            <c:ext xmlns:c16="http://schemas.microsoft.com/office/drawing/2014/chart" uri="{C3380CC4-5D6E-409C-BE32-E72D297353CC}">
              <c16:uniqueId val="{0000006D-75B3-46C6-B2CA-15193BC90E8B}"/>
            </c:ext>
          </c:extLst>
        </c:ser>
        <c:ser>
          <c:idx val="110"/>
          <c:order val="110"/>
          <c:tx>
            <c:strRef>
              <c:f>'KPP 2014-2020 (1d.)'!$DJ$6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(1d.)'!$DJ$7:$DJ$85</c:f>
            </c:numRef>
          </c:val>
          <c:extLst>
            <c:ext xmlns:c16="http://schemas.microsoft.com/office/drawing/2014/chart" uri="{C3380CC4-5D6E-409C-BE32-E72D297353CC}">
              <c16:uniqueId val="{0000006E-75B3-46C6-B2CA-15193BC90E8B}"/>
            </c:ext>
          </c:extLst>
        </c:ser>
        <c:ser>
          <c:idx val="111"/>
          <c:order val="111"/>
          <c:tx>
            <c:strRef>
              <c:f>'KPP 2014-2020 (1d.)'!$DK$6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(1d.)'!$DK$7:$DK$85</c:f>
            </c:numRef>
          </c:val>
          <c:extLst>
            <c:ext xmlns:c16="http://schemas.microsoft.com/office/drawing/2014/chart" uri="{C3380CC4-5D6E-409C-BE32-E72D297353CC}">
              <c16:uniqueId val="{0000006F-75B3-46C6-B2CA-15193BC90E8B}"/>
            </c:ext>
          </c:extLst>
        </c:ser>
        <c:ser>
          <c:idx val="112"/>
          <c:order val="112"/>
          <c:tx>
            <c:strRef>
              <c:f>'KPP 2014-2020 (1d.)'!$DL$6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(1d.)'!$DL$7:$DL$85</c:f>
            </c:numRef>
          </c:val>
          <c:extLst>
            <c:ext xmlns:c16="http://schemas.microsoft.com/office/drawing/2014/chart" uri="{C3380CC4-5D6E-409C-BE32-E72D297353CC}">
              <c16:uniqueId val="{00000070-75B3-46C6-B2CA-15193BC90E8B}"/>
            </c:ext>
          </c:extLst>
        </c:ser>
        <c:ser>
          <c:idx val="113"/>
          <c:order val="113"/>
          <c:tx>
            <c:strRef>
              <c:f>'KPP 2014-2020 (1d.)'!$DM$6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(1d.)'!$DM$7:$DM$85</c:f>
            </c:numRef>
          </c:val>
          <c:extLst>
            <c:ext xmlns:c16="http://schemas.microsoft.com/office/drawing/2014/chart" uri="{C3380CC4-5D6E-409C-BE32-E72D297353CC}">
              <c16:uniqueId val="{00000071-75B3-46C6-B2CA-15193BC90E8B}"/>
            </c:ext>
          </c:extLst>
        </c:ser>
        <c:ser>
          <c:idx val="114"/>
          <c:order val="114"/>
          <c:tx>
            <c:strRef>
              <c:f>'KPP 2014-2020 (1d.)'!$DN$6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(1d.)'!$DN$7:$DN$85</c:f>
            </c:numRef>
          </c:val>
          <c:extLst>
            <c:ext xmlns:c16="http://schemas.microsoft.com/office/drawing/2014/chart" uri="{C3380CC4-5D6E-409C-BE32-E72D297353CC}">
              <c16:uniqueId val="{00000072-75B3-46C6-B2CA-15193BC90E8B}"/>
            </c:ext>
          </c:extLst>
        </c:ser>
        <c:ser>
          <c:idx val="115"/>
          <c:order val="115"/>
          <c:tx>
            <c:strRef>
              <c:f>'KPP 2014-2020 (1d.)'!$DO$6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(1d.)'!$DO$7:$DO$85</c:f>
            </c:numRef>
          </c:val>
          <c:extLst>
            <c:ext xmlns:c16="http://schemas.microsoft.com/office/drawing/2014/chart" uri="{C3380CC4-5D6E-409C-BE32-E72D297353CC}">
              <c16:uniqueId val="{00000073-75B3-46C6-B2CA-15193BC90E8B}"/>
            </c:ext>
          </c:extLst>
        </c:ser>
        <c:ser>
          <c:idx val="116"/>
          <c:order val="116"/>
          <c:tx>
            <c:strRef>
              <c:f>'KPP 2014-2020 (1d.)'!$DP$6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(1d.)'!$DP$7:$DP$85</c:f>
            </c:numRef>
          </c:val>
          <c:extLst>
            <c:ext xmlns:c16="http://schemas.microsoft.com/office/drawing/2014/chart" uri="{C3380CC4-5D6E-409C-BE32-E72D297353CC}">
              <c16:uniqueId val="{00000074-75B3-46C6-B2CA-15193BC90E8B}"/>
            </c:ext>
          </c:extLst>
        </c:ser>
        <c:ser>
          <c:idx val="117"/>
          <c:order val="117"/>
          <c:tx>
            <c:strRef>
              <c:f>'KPP 2014-2020 (1d.)'!$DQ$6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(1d.)'!$DQ$7:$DQ$85</c:f>
            </c:numRef>
          </c:val>
          <c:extLst>
            <c:ext xmlns:c16="http://schemas.microsoft.com/office/drawing/2014/chart" uri="{C3380CC4-5D6E-409C-BE32-E72D297353CC}">
              <c16:uniqueId val="{00000075-75B3-46C6-B2CA-15193BC90E8B}"/>
            </c:ext>
          </c:extLst>
        </c:ser>
        <c:ser>
          <c:idx val="118"/>
          <c:order val="118"/>
          <c:tx>
            <c:strRef>
              <c:f>'KPP 2014-2020 (1d.)'!$DR$6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(1d.)'!$DR$7:$DR$85</c:f>
            </c:numRef>
          </c:val>
          <c:extLst>
            <c:ext xmlns:c16="http://schemas.microsoft.com/office/drawing/2014/chart" uri="{C3380CC4-5D6E-409C-BE32-E72D297353CC}">
              <c16:uniqueId val="{00000076-75B3-46C6-B2CA-15193BC90E8B}"/>
            </c:ext>
          </c:extLst>
        </c:ser>
        <c:ser>
          <c:idx val="119"/>
          <c:order val="119"/>
          <c:tx>
            <c:strRef>
              <c:f>'KPP 2014-2020 (1d.)'!$DS$6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(1d.)'!$DS$7:$DS$85</c:f>
            </c:numRef>
          </c:val>
          <c:extLst>
            <c:ext xmlns:c16="http://schemas.microsoft.com/office/drawing/2014/chart" uri="{C3380CC4-5D6E-409C-BE32-E72D297353CC}">
              <c16:uniqueId val="{00000077-75B3-46C6-B2CA-15193BC90E8B}"/>
            </c:ext>
          </c:extLst>
        </c:ser>
        <c:ser>
          <c:idx val="120"/>
          <c:order val="120"/>
          <c:tx>
            <c:strRef>
              <c:f>'KPP 2014-2020 (1d.)'!$DT$6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(1d.)'!$DT$7:$DT$85</c:f>
            </c:numRef>
          </c:val>
          <c:extLst>
            <c:ext xmlns:c16="http://schemas.microsoft.com/office/drawing/2014/chart" uri="{C3380CC4-5D6E-409C-BE32-E72D297353CC}">
              <c16:uniqueId val="{00000078-75B3-46C6-B2CA-15193BC90E8B}"/>
            </c:ext>
          </c:extLst>
        </c:ser>
        <c:ser>
          <c:idx val="121"/>
          <c:order val="121"/>
          <c:tx>
            <c:strRef>
              <c:f>'KPP 2014-2020 (1d.)'!$DU$6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(1d.)'!$DU$7:$DU$85</c:f>
            </c:numRef>
          </c:val>
          <c:extLst>
            <c:ext xmlns:c16="http://schemas.microsoft.com/office/drawing/2014/chart" uri="{C3380CC4-5D6E-409C-BE32-E72D297353CC}">
              <c16:uniqueId val="{00000079-75B3-46C6-B2CA-15193BC90E8B}"/>
            </c:ext>
          </c:extLst>
        </c:ser>
        <c:ser>
          <c:idx val="122"/>
          <c:order val="122"/>
          <c:tx>
            <c:strRef>
              <c:f>'KPP 2014-2020 (1d.)'!$DV$6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(1d.)'!$DV$7:$DV$85</c:f>
            </c:numRef>
          </c:val>
          <c:extLst>
            <c:ext xmlns:c16="http://schemas.microsoft.com/office/drawing/2014/chart" uri="{C3380CC4-5D6E-409C-BE32-E72D297353CC}">
              <c16:uniqueId val="{0000007A-75B3-46C6-B2CA-15193BC90E8B}"/>
            </c:ext>
          </c:extLst>
        </c:ser>
        <c:ser>
          <c:idx val="123"/>
          <c:order val="123"/>
          <c:tx>
            <c:strRef>
              <c:f>'KPP 2014-2020 (1d.)'!$DW$6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(1d.)'!$DW$7:$DW$85</c:f>
            </c:numRef>
          </c:val>
          <c:extLst>
            <c:ext xmlns:c16="http://schemas.microsoft.com/office/drawing/2014/chart" uri="{C3380CC4-5D6E-409C-BE32-E72D297353CC}">
              <c16:uniqueId val="{0000007B-75B3-46C6-B2CA-15193BC90E8B}"/>
            </c:ext>
          </c:extLst>
        </c:ser>
        <c:ser>
          <c:idx val="124"/>
          <c:order val="124"/>
          <c:tx>
            <c:strRef>
              <c:f>'KPP 2014-2020 (1d.)'!$DX$6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(1d.)'!$DX$7:$DX$85</c:f>
            </c:numRef>
          </c:val>
          <c:extLst>
            <c:ext xmlns:c16="http://schemas.microsoft.com/office/drawing/2014/chart" uri="{C3380CC4-5D6E-409C-BE32-E72D297353CC}">
              <c16:uniqueId val="{0000007C-75B3-46C6-B2CA-15193BC90E8B}"/>
            </c:ext>
          </c:extLst>
        </c:ser>
        <c:ser>
          <c:idx val="125"/>
          <c:order val="125"/>
          <c:tx>
            <c:strRef>
              <c:f>'KPP 2014-2020 (1d.)'!$DY$6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(1d.)'!$DY$7:$DY$85</c:f>
            </c:numRef>
          </c:val>
          <c:extLst>
            <c:ext xmlns:c16="http://schemas.microsoft.com/office/drawing/2014/chart" uri="{C3380CC4-5D6E-409C-BE32-E72D297353CC}">
              <c16:uniqueId val="{0000007D-75B3-46C6-B2CA-15193BC90E8B}"/>
            </c:ext>
          </c:extLst>
        </c:ser>
        <c:ser>
          <c:idx val="126"/>
          <c:order val="126"/>
          <c:tx>
            <c:strRef>
              <c:f>'KPP 2014-2020 (1d.)'!$DZ$6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(1d.)'!$DZ$7:$DZ$85</c:f>
            </c:numRef>
          </c:val>
          <c:extLst>
            <c:ext xmlns:c16="http://schemas.microsoft.com/office/drawing/2014/chart" uri="{C3380CC4-5D6E-409C-BE32-E72D297353CC}">
              <c16:uniqueId val="{0000007E-75B3-46C6-B2CA-15193BC90E8B}"/>
            </c:ext>
          </c:extLst>
        </c:ser>
        <c:ser>
          <c:idx val="127"/>
          <c:order val="127"/>
          <c:tx>
            <c:strRef>
              <c:f>'KPP 2014-2020 (1d.)'!$EA$6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(1d.)'!$EA$7:$EA$85</c:f>
            </c:numRef>
          </c:val>
          <c:extLst>
            <c:ext xmlns:c16="http://schemas.microsoft.com/office/drawing/2014/chart" uri="{C3380CC4-5D6E-409C-BE32-E72D297353CC}">
              <c16:uniqueId val="{0000007F-75B3-46C6-B2CA-15193BC90E8B}"/>
            </c:ext>
          </c:extLst>
        </c:ser>
        <c:ser>
          <c:idx val="128"/>
          <c:order val="128"/>
          <c:tx>
            <c:strRef>
              <c:f>'KPP 2014-2020 (1d.)'!$EB$6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(1d.)'!$EB$7:$EB$85</c:f>
            </c:numRef>
          </c:val>
          <c:extLst>
            <c:ext xmlns:c16="http://schemas.microsoft.com/office/drawing/2014/chart" uri="{C3380CC4-5D6E-409C-BE32-E72D297353CC}">
              <c16:uniqueId val="{00000080-75B3-46C6-B2CA-15193BC90E8B}"/>
            </c:ext>
          </c:extLst>
        </c:ser>
        <c:ser>
          <c:idx val="129"/>
          <c:order val="129"/>
          <c:tx>
            <c:strRef>
              <c:f>'KPP 2014-2020 (1d.)'!$EC$6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(1d.)'!$EC$7:$EC$85</c:f>
            </c:numRef>
          </c:val>
          <c:extLst>
            <c:ext xmlns:c16="http://schemas.microsoft.com/office/drawing/2014/chart" uri="{C3380CC4-5D6E-409C-BE32-E72D297353CC}">
              <c16:uniqueId val="{00000081-75B3-46C6-B2CA-15193BC90E8B}"/>
            </c:ext>
          </c:extLst>
        </c:ser>
        <c:ser>
          <c:idx val="130"/>
          <c:order val="130"/>
          <c:tx>
            <c:strRef>
              <c:f>'KPP 2014-2020 (1d.)'!$ED$6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(1d.)'!$ED$7:$ED$85</c:f>
            </c:numRef>
          </c:val>
          <c:extLst>
            <c:ext xmlns:c16="http://schemas.microsoft.com/office/drawing/2014/chart" uri="{C3380CC4-5D6E-409C-BE32-E72D297353CC}">
              <c16:uniqueId val="{00000082-75B3-46C6-B2CA-15193BC90E8B}"/>
            </c:ext>
          </c:extLst>
        </c:ser>
        <c:ser>
          <c:idx val="131"/>
          <c:order val="131"/>
          <c:tx>
            <c:strRef>
              <c:f>'KPP 2014-2020 (1d.)'!$EE$6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(1d.)'!$EE$7:$EE$85</c:f>
            </c:numRef>
          </c:val>
          <c:extLst>
            <c:ext xmlns:c16="http://schemas.microsoft.com/office/drawing/2014/chart" uri="{C3380CC4-5D6E-409C-BE32-E72D297353CC}">
              <c16:uniqueId val="{00000083-75B3-46C6-B2CA-15193BC90E8B}"/>
            </c:ext>
          </c:extLst>
        </c:ser>
        <c:ser>
          <c:idx val="132"/>
          <c:order val="132"/>
          <c:tx>
            <c:strRef>
              <c:f>'KPP 2014-2020 (1d.)'!$EF$6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(1d.)'!$EF$7:$EF$85</c:f>
            </c:numRef>
          </c:val>
          <c:extLst>
            <c:ext xmlns:c16="http://schemas.microsoft.com/office/drawing/2014/chart" uri="{C3380CC4-5D6E-409C-BE32-E72D297353CC}">
              <c16:uniqueId val="{00000084-75B3-46C6-B2CA-15193BC90E8B}"/>
            </c:ext>
          </c:extLst>
        </c:ser>
        <c:ser>
          <c:idx val="133"/>
          <c:order val="133"/>
          <c:tx>
            <c:strRef>
              <c:f>'KPP 2014-2020 (1d.)'!$EG$6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(1d.)'!$EG$7:$EG$85</c:f>
            </c:numRef>
          </c:val>
          <c:extLst>
            <c:ext xmlns:c16="http://schemas.microsoft.com/office/drawing/2014/chart" uri="{C3380CC4-5D6E-409C-BE32-E72D297353CC}">
              <c16:uniqueId val="{00000085-75B3-46C6-B2CA-15193BC90E8B}"/>
            </c:ext>
          </c:extLst>
        </c:ser>
        <c:ser>
          <c:idx val="134"/>
          <c:order val="134"/>
          <c:tx>
            <c:strRef>
              <c:f>'KPP 2014-2020 (1d.)'!$EH$6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(1d.)'!$EH$7:$EH$85</c:f>
            </c:numRef>
          </c:val>
          <c:extLst>
            <c:ext xmlns:c16="http://schemas.microsoft.com/office/drawing/2014/chart" uri="{C3380CC4-5D6E-409C-BE32-E72D297353CC}">
              <c16:uniqueId val="{00000086-75B3-46C6-B2CA-15193BC90E8B}"/>
            </c:ext>
          </c:extLst>
        </c:ser>
        <c:ser>
          <c:idx val="135"/>
          <c:order val="135"/>
          <c:tx>
            <c:strRef>
              <c:f>'KPP 2014-2020 (1d.)'!$EI$6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(1d.)'!$EI$7:$EI$85</c:f>
            </c:numRef>
          </c:val>
          <c:extLst>
            <c:ext xmlns:c16="http://schemas.microsoft.com/office/drawing/2014/chart" uri="{C3380CC4-5D6E-409C-BE32-E72D297353CC}">
              <c16:uniqueId val="{00000087-75B3-46C6-B2CA-15193BC90E8B}"/>
            </c:ext>
          </c:extLst>
        </c:ser>
        <c:ser>
          <c:idx val="136"/>
          <c:order val="136"/>
          <c:tx>
            <c:strRef>
              <c:f>'KPP 2014-2020 (1d.)'!$EJ$6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(1d.)'!$EJ$7:$EJ$85</c:f>
            </c:numRef>
          </c:val>
          <c:extLst>
            <c:ext xmlns:c16="http://schemas.microsoft.com/office/drawing/2014/chart" uri="{C3380CC4-5D6E-409C-BE32-E72D297353CC}">
              <c16:uniqueId val="{00000088-75B3-46C6-B2CA-15193BC90E8B}"/>
            </c:ext>
          </c:extLst>
        </c:ser>
        <c:ser>
          <c:idx val="137"/>
          <c:order val="137"/>
          <c:tx>
            <c:strRef>
              <c:f>'KPP 2014-2020 (1d.)'!$EK$6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(1d.)'!$EK$7:$EK$85</c:f>
            </c:numRef>
          </c:val>
          <c:extLst>
            <c:ext xmlns:c16="http://schemas.microsoft.com/office/drawing/2014/chart" uri="{C3380CC4-5D6E-409C-BE32-E72D297353CC}">
              <c16:uniqueId val="{00000089-75B3-46C6-B2CA-15193BC90E8B}"/>
            </c:ext>
          </c:extLst>
        </c:ser>
        <c:ser>
          <c:idx val="138"/>
          <c:order val="138"/>
          <c:tx>
            <c:strRef>
              <c:f>'KPP 2014-2020 (1d.)'!$EL$6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(1d.)'!$EL$7:$EL$85</c:f>
            </c:numRef>
          </c:val>
          <c:extLst>
            <c:ext xmlns:c16="http://schemas.microsoft.com/office/drawing/2014/chart" uri="{C3380CC4-5D6E-409C-BE32-E72D297353CC}">
              <c16:uniqueId val="{0000008A-75B3-46C6-B2CA-15193BC90E8B}"/>
            </c:ext>
          </c:extLst>
        </c:ser>
        <c:ser>
          <c:idx val="139"/>
          <c:order val="139"/>
          <c:tx>
            <c:strRef>
              <c:f>'KPP 2014-2020 (1d.)'!$EM$6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(1d.)'!$EM$7:$EM$85</c:f>
            </c:numRef>
          </c:val>
          <c:extLst>
            <c:ext xmlns:c16="http://schemas.microsoft.com/office/drawing/2014/chart" uri="{C3380CC4-5D6E-409C-BE32-E72D297353CC}">
              <c16:uniqueId val="{0000008B-75B3-46C6-B2CA-15193BC90E8B}"/>
            </c:ext>
          </c:extLst>
        </c:ser>
        <c:ser>
          <c:idx val="140"/>
          <c:order val="140"/>
          <c:tx>
            <c:strRef>
              <c:f>'KPP 2014-2020 (1d.)'!$EN$6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(1d.)'!$EN$7:$EN$85</c:f>
            </c:numRef>
          </c:val>
          <c:extLst>
            <c:ext xmlns:c16="http://schemas.microsoft.com/office/drawing/2014/chart" uri="{C3380CC4-5D6E-409C-BE32-E72D297353CC}">
              <c16:uniqueId val="{0000008C-75B3-46C6-B2CA-15193BC90E8B}"/>
            </c:ext>
          </c:extLst>
        </c:ser>
        <c:ser>
          <c:idx val="141"/>
          <c:order val="141"/>
          <c:tx>
            <c:strRef>
              <c:f>'KPP 2014-2020 (1d.)'!$EO$6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(1d.)'!$EO$7:$EO$85</c:f>
            </c:numRef>
          </c:val>
          <c:extLst>
            <c:ext xmlns:c16="http://schemas.microsoft.com/office/drawing/2014/chart" uri="{C3380CC4-5D6E-409C-BE32-E72D297353CC}">
              <c16:uniqueId val="{0000008D-75B3-46C6-B2CA-15193BC90E8B}"/>
            </c:ext>
          </c:extLst>
        </c:ser>
        <c:ser>
          <c:idx val="142"/>
          <c:order val="142"/>
          <c:tx>
            <c:strRef>
              <c:f>'KPP 2014-2020 (1d.)'!$EP$6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(1d.)'!$EP$7:$EP$85</c:f>
            </c:numRef>
          </c:val>
          <c:extLst>
            <c:ext xmlns:c16="http://schemas.microsoft.com/office/drawing/2014/chart" uri="{C3380CC4-5D6E-409C-BE32-E72D297353CC}">
              <c16:uniqueId val="{0000008E-75B3-46C6-B2CA-15193BC90E8B}"/>
            </c:ext>
          </c:extLst>
        </c:ser>
        <c:ser>
          <c:idx val="143"/>
          <c:order val="143"/>
          <c:tx>
            <c:strRef>
              <c:f>'KPP 2014-2020 (1d.)'!$EQ$6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(1d.)'!$EQ$7:$EQ$85</c:f>
            </c:numRef>
          </c:val>
          <c:extLst>
            <c:ext xmlns:c16="http://schemas.microsoft.com/office/drawing/2014/chart" uri="{C3380CC4-5D6E-409C-BE32-E72D297353CC}">
              <c16:uniqueId val="{0000008F-75B3-46C6-B2CA-15193BC90E8B}"/>
            </c:ext>
          </c:extLst>
        </c:ser>
        <c:ser>
          <c:idx val="144"/>
          <c:order val="144"/>
          <c:tx>
            <c:strRef>
              <c:f>'KPP 2014-2020 (1d.)'!$ER$6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(1d.)'!$ER$7:$ER$85</c:f>
            </c:numRef>
          </c:val>
          <c:extLst>
            <c:ext xmlns:c16="http://schemas.microsoft.com/office/drawing/2014/chart" uri="{C3380CC4-5D6E-409C-BE32-E72D297353CC}">
              <c16:uniqueId val="{00000090-75B3-46C6-B2CA-15193BC90E8B}"/>
            </c:ext>
          </c:extLst>
        </c:ser>
        <c:ser>
          <c:idx val="145"/>
          <c:order val="145"/>
          <c:tx>
            <c:strRef>
              <c:f>'KPP 2014-2020 (1d.)'!$ES$6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(1d.)'!$ES$7:$ES$85</c:f>
            </c:numRef>
          </c:val>
          <c:extLst>
            <c:ext xmlns:c16="http://schemas.microsoft.com/office/drawing/2014/chart" uri="{C3380CC4-5D6E-409C-BE32-E72D297353CC}">
              <c16:uniqueId val="{00000091-75B3-46C6-B2CA-15193BC90E8B}"/>
            </c:ext>
          </c:extLst>
        </c:ser>
        <c:ser>
          <c:idx val="146"/>
          <c:order val="146"/>
          <c:tx>
            <c:strRef>
              <c:f>'KPP 2014-2020 (1d.)'!$ET$6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(1d.)'!$ET$7:$ET$85</c:f>
            </c:numRef>
          </c:val>
          <c:extLst>
            <c:ext xmlns:c16="http://schemas.microsoft.com/office/drawing/2014/chart" uri="{C3380CC4-5D6E-409C-BE32-E72D297353CC}">
              <c16:uniqueId val="{00000092-75B3-46C6-B2CA-15193BC90E8B}"/>
            </c:ext>
          </c:extLst>
        </c:ser>
        <c:ser>
          <c:idx val="147"/>
          <c:order val="147"/>
          <c:tx>
            <c:strRef>
              <c:f>'KPP 2014-2020 (1d.)'!$EU$6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(1d.)'!$EU$7:$EU$85</c:f>
            </c:numRef>
          </c:val>
          <c:extLst>
            <c:ext xmlns:c16="http://schemas.microsoft.com/office/drawing/2014/chart" uri="{C3380CC4-5D6E-409C-BE32-E72D297353CC}">
              <c16:uniqueId val="{00000093-75B3-46C6-B2CA-15193BC90E8B}"/>
            </c:ext>
          </c:extLst>
        </c:ser>
        <c:ser>
          <c:idx val="148"/>
          <c:order val="148"/>
          <c:tx>
            <c:strRef>
              <c:f>'KPP 2014-2020 (1d.)'!$EV$6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(1d.)'!$EV$7:$EV$85</c:f>
            </c:numRef>
          </c:val>
          <c:extLst>
            <c:ext xmlns:c16="http://schemas.microsoft.com/office/drawing/2014/chart" uri="{C3380CC4-5D6E-409C-BE32-E72D297353CC}">
              <c16:uniqueId val="{00000094-75B3-46C6-B2CA-15193BC90E8B}"/>
            </c:ext>
          </c:extLst>
        </c:ser>
        <c:ser>
          <c:idx val="149"/>
          <c:order val="149"/>
          <c:tx>
            <c:strRef>
              <c:f>'KPP 2014-2020 (1d.)'!$EW$6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(1d.)'!$EW$7:$EW$85</c:f>
            </c:numRef>
          </c:val>
          <c:extLst>
            <c:ext xmlns:c16="http://schemas.microsoft.com/office/drawing/2014/chart" uri="{C3380CC4-5D6E-409C-BE32-E72D297353CC}">
              <c16:uniqueId val="{00000095-75B3-46C6-B2CA-15193BC90E8B}"/>
            </c:ext>
          </c:extLst>
        </c:ser>
        <c:ser>
          <c:idx val="150"/>
          <c:order val="150"/>
          <c:tx>
            <c:strRef>
              <c:f>'KPP 2014-2020 (1d.)'!$EX$6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(1d.)'!$EX$7:$EX$85</c:f>
            </c:numRef>
          </c:val>
          <c:extLst>
            <c:ext xmlns:c16="http://schemas.microsoft.com/office/drawing/2014/chart" uri="{C3380CC4-5D6E-409C-BE32-E72D297353CC}">
              <c16:uniqueId val="{00000096-75B3-46C6-B2CA-15193BC90E8B}"/>
            </c:ext>
          </c:extLst>
        </c:ser>
        <c:ser>
          <c:idx val="151"/>
          <c:order val="151"/>
          <c:tx>
            <c:strRef>
              <c:f>'KPP 2014-2020 (1d.)'!$EY$6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(1d.)'!$EY$7:$EY$85</c:f>
            </c:numRef>
          </c:val>
          <c:extLst>
            <c:ext xmlns:c16="http://schemas.microsoft.com/office/drawing/2014/chart" uri="{C3380CC4-5D6E-409C-BE32-E72D297353CC}">
              <c16:uniqueId val="{00000097-75B3-46C6-B2CA-15193BC90E8B}"/>
            </c:ext>
          </c:extLst>
        </c:ser>
        <c:ser>
          <c:idx val="152"/>
          <c:order val="152"/>
          <c:tx>
            <c:strRef>
              <c:f>'KPP 2014-2020 (1d.)'!$EZ$6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(1d.)'!$EZ$7:$EZ$85</c:f>
            </c:numRef>
          </c:val>
          <c:extLst>
            <c:ext xmlns:c16="http://schemas.microsoft.com/office/drawing/2014/chart" uri="{C3380CC4-5D6E-409C-BE32-E72D297353CC}">
              <c16:uniqueId val="{00000098-75B3-46C6-B2CA-15193BC90E8B}"/>
            </c:ext>
          </c:extLst>
        </c:ser>
        <c:ser>
          <c:idx val="153"/>
          <c:order val="153"/>
          <c:tx>
            <c:strRef>
              <c:f>'KPP 2014-2020 (1d.)'!$FA$6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(1d.)'!$FA$7:$FA$85</c:f>
            </c:numRef>
          </c:val>
          <c:extLst>
            <c:ext xmlns:c16="http://schemas.microsoft.com/office/drawing/2014/chart" uri="{C3380CC4-5D6E-409C-BE32-E72D297353CC}">
              <c16:uniqueId val="{00000099-75B3-46C6-B2CA-15193BC90E8B}"/>
            </c:ext>
          </c:extLst>
        </c:ser>
        <c:ser>
          <c:idx val="154"/>
          <c:order val="154"/>
          <c:tx>
            <c:strRef>
              <c:f>'KPP 2014-2020 (1d.)'!$FB$6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(1d.)'!$FB$7:$FB$85</c:f>
            </c:numRef>
          </c:val>
          <c:extLst>
            <c:ext xmlns:c16="http://schemas.microsoft.com/office/drawing/2014/chart" uri="{C3380CC4-5D6E-409C-BE32-E72D297353CC}">
              <c16:uniqueId val="{0000009A-75B3-46C6-B2CA-15193BC90E8B}"/>
            </c:ext>
          </c:extLst>
        </c:ser>
        <c:ser>
          <c:idx val="155"/>
          <c:order val="155"/>
          <c:tx>
            <c:strRef>
              <c:f>'KPP 2014-2020 (1d.)'!$FC$6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(1d.)'!$FC$7:$FC$85</c:f>
            </c:numRef>
          </c:val>
          <c:extLst>
            <c:ext xmlns:c16="http://schemas.microsoft.com/office/drawing/2014/chart" uri="{C3380CC4-5D6E-409C-BE32-E72D297353CC}">
              <c16:uniqueId val="{0000009B-75B3-46C6-B2CA-15193BC90E8B}"/>
            </c:ext>
          </c:extLst>
        </c:ser>
        <c:ser>
          <c:idx val="156"/>
          <c:order val="156"/>
          <c:tx>
            <c:strRef>
              <c:f>'KPP 2014-2020 (1d.)'!$FD$6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(1d.)'!$FD$7:$FD$85</c:f>
            </c:numRef>
          </c:val>
          <c:extLst>
            <c:ext xmlns:c16="http://schemas.microsoft.com/office/drawing/2014/chart" uri="{C3380CC4-5D6E-409C-BE32-E72D297353CC}">
              <c16:uniqueId val="{0000009C-75B3-46C6-B2CA-15193BC90E8B}"/>
            </c:ext>
          </c:extLst>
        </c:ser>
        <c:ser>
          <c:idx val="157"/>
          <c:order val="157"/>
          <c:tx>
            <c:strRef>
              <c:f>'KPP 2014-2020 (1d.)'!$FE$6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(1d.)'!$FE$7:$FE$85</c:f>
            </c:numRef>
          </c:val>
          <c:extLst>
            <c:ext xmlns:c16="http://schemas.microsoft.com/office/drawing/2014/chart" uri="{C3380CC4-5D6E-409C-BE32-E72D297353CC}">
              <c16:uniqueId val="{0000009D-75B3-46C6-B2CA-15193BC90E8B}"/>
            </c:ext>
          </c:extLst>
        </c:ser>
        <c:ser>
          <c:idx val="158"/>
          <c:order val="158"/>
          <c:tx>
            <c:strRef>
              <c:f>'KPP 2014-2020 (1d.)'!$FF$6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(1d.)'!$FF$7:$FF$85</c:f>
            </c:numRef>
          </c:val>
          <c:extLst>
            <c:ext xmlns:c16="http://schemas.microsoft.com/office/drawing/2014/chart" uri="{C3380CC4-5D6E-409C-BE32-E72D297353CC}">
              <c16:uniqueId val="{0000009E-75B3-46C6-B2CA-15193BC90E8B}"/>
            </c:ext>
          </c:extLst>
        </c:ser>
        <c:ser>
          <c:idx val="159"/>
          <c:order val="159"/>
          <c:tx>
            <c:strRef>
              <c:f>'KPP 2014-2020 (1d.)'!$FG$6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(1d.)'!$FG$7:$FG$85</c:f>
            </c:numRef>
          </c:val>
          <c:extLst>
            <c:ext xmlns:c16="http://schemas.microsoft.com/office/drawing/2014/chart" uri="{C3380CC4-5D6E-409C-BE32-E72D297353CC}">
              <c16:uniqueId val="{0000009F-75B3-46C6-B2CA-15193BC90E8B}"/>
            </c:ext>
          </c:extLst>
        </c:ser>
        <c:ser>
          <c:idx val="160"/>
          <c:order val="160"/>
          <c:tx>
            <c:strRef>
              <c:f>'KPP 2014-2020 (1d.)'!$FH$6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(1d.)'!$FH$7:$FH$85</c:f>
            </c:numRef>
          </c:val>
          <c:extLst>
            <c:ext xmlns:c16="http://schemas.microsoft.com/office/drawing/2014/chart" uri="{C3380CC4-5D6E-409C-BE32-E72D297353CC}">
              <c16:uniqueId val="{000000A0-75B3-46C6-B2CA-15193BC90E8B}"/>
            </c:ext>
          </c:extLst>
        </c:ser>
        <c:ser>
          <c:idx val="161"/>
          <c:order val="161"/>
          <c:tx>
            <c:strRef>
              <c:f>'KPP 2014-2020 (1d.)'!$FI$6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(1d.)'!$FI$7:$FI$85</c:f>
            </c:numRef>
          </c:val>
          <c:extLst>
            <c:ext xmlns:c16="http://schemas.microsoft.com/office/drawing/2014/chart" uri="{C3380CC4-5D6E-409C-BE32-E72D297353CC}">
              <c16:uniqueId val="{000000A1-75B3-46C6-B2CA-15193BC90E8B}"/>
            </c:ext>
          </c:extLst>
        </c:ser>
        <c:ser>
          <c:idx val="162"/>
          <c:order val="162"/>
          <c:tx>
            <c:strRef>
              <c:f>'KPP 2014-2020 (1d.)'!$FJ$6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(1d.)'!$FJ$7:$FJ$85</c:f>
            </c:numRef>
          </c:val>
          <c:extLst>
            <c:ext xmlns:c16="http://schemas.microsoft.com/office/drawing/2014/chart" uri="{C3380CC4-5D6E-409C-BE32-E72D297353CC}">
              <c16:uniqueId val="{000000A2-75B3-46C6-B2CA-15193BC90E8B}"/>
            </c:ext>
          </c:extLst>
        </c:ser>
        <c:ser>
          <c:idx val="163"/>
          <c:order val="163"/>
          <c:tx>
            <c:strRef>
              <c:f>'KPP 2014-2020 (1d.)'!$FK$6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(1d.)'!$FK$7:$FK$85</c:f>
            </c:numRef>
          </c:val>
          <c:extLst>
            <c:ext xmlns:c16="http://schemas.microsoft.com/office/drawing/2014/chart" uri="{C3380CC4-5D6E-409C-BE32-E72D297353CC}">
              <c16:uniqueId val="{000000A3-75B3-46C6-B2CA-15193BC90E8B}"/>
            </c:ext>
          </c:extLst>
        </c:ser>
        <c:ser>
          <c:idx val="164"/>
          <c:order val="164"/>
          <c:tx>
            <c:strRef>
              <c:f>'KPP 2014-2020 (1d.)'!$FL$6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(1d.)'!$FL$7:$FL$85</c:f>
            </c:numRef>
          </c:val>
          <c:extLst>
            <c:ext xmlns:c16="http://schemas.microsoft.com/office/drawing/2014/chart" uri="{C3380CC4-5D6E-409C-BE32-E72D297353CC}">
              <c16:uniqueId val="{000000A4-75B3-46C6-B2CA-15193BC90E8B}"/>
            </c:ext>
          </c:extLst>
        </c:ser>
        <c:ser>
          <c:idx val="165"/>
          <c:order val="165"/>
          <c:tx>
            <c:strRef>
              <c:f>'KPP 2014-2020 (1d.)'!$FM$6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(1d.)'!$FM$7:$FM$85</c:f>
            </c:numRef>
          </c:val>
          <c:extLst>
            <c:ext xmlns:c16="http://schemas.microsoft.com/office/drawing/2014/chart" uri="{C3380CC4-5D6E-409C-BE32-E72D297353CC}">
              <c16:uniqueId val="{000000A5-75B3-46C6-B2CA-15193BC90E8B}"/>
            </c:ext>
          </c:extLst>
        </c:ser>
        <c:ser>
          <c:idx val="166"/>
          <c:order val="166"/>
          <c:tx>
            <c:strRef>
              <c:f>'KPP 2014-2020 (1d.)'!$FN$6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(1d.)'!$FN$7:$FN$85</c:f>
            </c:numRef>
          </c:val>
          <c:extLst>
            <c:ext xmlns:c16="http://schemas.microsoft.com/office/drawing/2014/chart" uri="{C3380CC4-5D6E-409C-BE32-E72D297353CC}">
              <c16:uniqueId val="{000000A6-75B3-46C6-B2CA-15193BC90E8B}"/>
            </c:ext>
          </c:extLst>
        </c:ser>
        <c:ser>
          <c:idx val="167"/>
          <c:order val="167"/>
          <c:tx>
            <c:strRef>
              <c:f>'KPP 2014-2020 (1d.)'!$FO$6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(1d.)'!$FO$7:$FO$85</c:f>
            </c:numRef>
          </c:val>
          <c:extLst>
            <c:ext xmlns:c16="http://schemas.microsoft.com/office/drawing/2014/chart" uri="{C3380CC4-5D6E-409C-BE32-E72D297353CC}">
              <c16:uniqueId val="{000000A7-75B3-46C6-B2CA-15193BC90E8B}"/>
            </c:ext>
          </c:extLst>
        </c:ser>
        <c:ser>
          <c:idx val="168"/>
          <c:order val="168"/>
          <c:tx>
            <c:strRef>
              <c:f>'KPP 2014-2020 (1d.)'!$FP$6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(1d.)'!$FP$7:$FP$85</c:f>
            </c:numRef>
          </c:val>
          <c:extLst>
            <c:ext xmlns:c16="http://schemas.microsoft.com/office/drawing/2014/chart" uri="{C3380CC4-5D6E-409C-BE32-E72D297353CC}">
              <c16:uniqueId val="{000000A8-75B3-46C6-B2CA-15193BC90E8B}"/>
            </c:ext>
          </c:extLst>
        </c:ser>
        <c:ser>
          <c:idx val="169"/>
          <c:order val="169"/>
          <c:tx>
            <c:strRef>
              <c:f>'KPP 2014-2020 (1d.)'!$FQ$6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(1d.)'!$FQ$7:$FQ$85</c:f>
            </c:numRef>
          </c:val>
          <c:extLst>
            <c:ext xmlns:c16="http://schemas.microsoft.com/office/drawing/2014/chart" uri="{C3380CC4-5D6E-409C-BE32-E72D297353CC}">
              <c16:uniqueId val="{000000A9-75B3-46C6-B2CA-15193BC90E8B}"/>
            </c:ext>
          </c:extLst>
        </c:ser>
        <c:ser>
          <c:idx val="170"/>
          <c:order val="170"/>
          <c:tx>
            <c:strRef>
              <c:f>'KPP 2014-2020 (1d.)'!$FR$6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(1d.)'!$FR$7:$FR$85</c:f>
            </c:numRef>
          </c:val>
          <c:extLst>
            <c:ext xmlns:c16="http://schemas.microsoft.com/office/drawing/2014/chart" uri="{C3380CC4-5D6E-409C-BE32-E72D297353CC}">
              <c16:uniqueId val="{000000AA-75B3-46C6-B2CA-15193BC90E8B}"/>
            </c:ext>
          </c:extLst>
        </c:ser>
        <c:ser>
          <c:idx val="171"/>
          <c:order val="171"/>
          <c:tx>
            <c:strRef>
              <c:f>'KPP 2014-2020 (1d.)'!$FS$6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(1d.)'!$FS$7:$FS$85</c:f>
            </c:numRef>
          </c:val>
          <c:extLst>
            <c:ext xmlns:c16="http://schemas.microsoft.com/office/drawing/2014/chart" uri="{C3380CC4-5D6E-409C-BE32-E72D297353CC}">
              <c16:uniqueId val="{000000AB-75B3-46C6-B2CA-15193BC90E8B}"/>
            </c:ext>
          </c:extLst>
        </c:ser>
        <c:ser>
          <c:idx val="172"/>
          <c:order val="172"/>
          <c:tx>
            <c:strRef>
              <c:f>'KPP 2014-2020 (1d.)'!$FT$6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(1d.)'!$FT$7:$FT$85</c:f>
            </c:numRef>
          </c:val>
          <c:extLst>
            <c:ext xmlns:c16="http://schemas.microsoft.com/office/drawing/2014/chart" uri="{C3380CC4-5D6E-409C-BE32-E72D297353CC}">
              <c16:uniqueId val="{000000AC-75B3-46C6-B2CA-15193BC90E8B}"/>
            </c:ext>
          </c:extLst>
        </c:ser>
        <c:ser>
          <c:idx val="173"/>
          <c:order val="173"/>
          <c:tx>
            <c:strRef>
              <c:f>'KPP 2014-2020 (1d.)'!$FU$6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(1d.)'!$FU$7:$FU$85</c:f>
            </c:numRef>
          </c:val>
          <c:extLst>
            <c:ext xmlns:c16="http://schemas.microsoft.com/office/drawing/2014/chart" uri="{C3380CC4-5D6E-409C-BE32-E72D297353CC}">
              <c16:uniqueId val="{000000AD-75B3-46C6-B2CA-15193BC90E8B}"/>
            </c:ext>
          </c:extLst>
        </c:ser>
        <c:ser>
          <c:idx val="174"/>
          <c:order val="174"/>
          <c:tx>
            <c:strRef>
              <c:f>'KPP 2014-2020 (1d.)'!$FV$6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(1d.)'!$FV$7:$FV$85</c:f>
            </c:numRef>
          </c:val>
          <c:extLst>
            <c:ext xmlns:c16="http://schemas.microsoft.com/office/drawing/2014/chart" uri="{C3380CC4-5D6E-409C-BE32-E72D297353CC}">
              <c16:uniqueId val="{000000AE-75B3-46C6-B2CA-15193BC90E8B}"/>
            </c:ext>
          </c:extLst>
        </c:ser>
        <c:ser>
          <c:idx val="175"/>
          <c:order val="175"/>
          <c:tx>
            <c:strRef>
              <c:f>'KPP 2014-2020 (1d.)'!$FW$6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(1d.)'!$FW$7:$FW$85</c:f>
            </c:numRef>
          </c:val>
          <c:extLst>
            <c:ext xmlns:c16="http://schemas.microsoft.com/office/drawing/2014/chart" uri="{C3380CC4-5D6E-409C-BE32-E72D297353CC}">
              <c16:uniqueId val="{000000AF-75B3-46C6-B2CA-15193BC90E8B}"/>
            </c:ext>
          </c:extLst>
        </c:ser>
        <c:ser>
          <c:idx val="176"/>
          <c:order val="176"/>
          <c:tx>
            <c:strRef>
              <c:f>'KPP 2014-2020 (1d.)'!$FX$6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(1d.)'!$FX$7:$FX$85</c:f>
            </c:numRef>
          </c:val>
          <c:extLst>
            <c:ext xmlns:c16="http://schemas.microsoft.com/office/drawing/2014/chart" uri="{C3380CC4-5D6E-409C-BE32-E72D297353CC}">
              <c16:uniqueId val="{000000B0-75B3-46C6-B2CA-15193BC90E8B}"/>
            </c:ext>
          </c:extLst>
        </c:ser>
        <c:ser>
          <c:idx val="177"/>
          <c:order val="177"/>
          <c:tx>
            <c:strRef>
              <c:f>'KPP 2014-2020 (1d.)'!$FY$6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(1d.)'!$FY$7:$FY$85</c:f>
            </c:numRef>
          </c:val>
          <c:extLst>
            <c:ext xmlns:c16="http://schemas.microsoft.com/office/drawing/2014/chart" uri="{C3380CC4-5D6E-409C-BE32-E72D297353CC}">
              <c16:uniqueId val="{000000B1-75B3-46C6-B2CA-15193BC90E8B}"/>
            </c:ext>
          </c:extLst>
        </c:ser>
        <c:ser>
          <c:idx val="178"/>
          <c:order val="178"/>
          <c:tx>
            <c:strRef>
              <c:f>'KPP 2014-2020 (1d.)'!$FZ$6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(1d.)'!$FZ$7:$FZ$85</c:f>
            </c:numRef>
          </c:val>
          <c:extLst>
            <c:ext xmlns:c16="http://schemas.microsoft.com/office/drawing/2014/chart" uri="{C3380CC4-5D6E-409C-BE32-E72D297353CC}">
              <c16:uniqueId val="{000000B2-75B3-46C6-B2CA-15193BC90E8B}"/>
            </c:ext>
          </c:extLst>
        </c:ser>
        <c:ser>
          <c:idx val="179"/>
          <c:order val="179"/>
          <c:tx>
            <c:strRef>
              <c:f>'KPP 2014-2020 (1d.)'!$GA$6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(1d.)'!$GA$7:$GA$85</c:f>
            </c:numRef>
          </c:val>
          <c:extLst>
            <c:ext xmlns:c16="http://schemas.microsoft.com/office/drawing/2014/chart" uri="{C3380CC4-5D6E-409C-BE32-E72D297353CC}">
              <c16:uniqueId val="{000000B3-75B3-46C6-B2CA-15193BC90E8B}"/>
            </c:ext>
          </c:extLst>
        </c:ser>
        <c:ser>
          <c:idx val="180"/>
          <c:order val="180"/>
          <c:tx>
            <c:strRef>
              <c:f>'KPP 2014-2020 (1d.)'!$GB$6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(1d.)'!$GB$7:$GB$85</c:f>
            </c:numRef>
          </c:val>
          <c:extLst>
            <c:ext xmlns:c16="http://schemas.microsoft.com/office/drawing/2014/chart" uri="{C3380CC4-5D6E-409C-BE32-E72D297353CC}">
              <c16:uniqueId val="{000000B4-75B3-46C6-B2CA-15193BC90E8B}"/>
            </c:ext>
          </c:extLst>
        </c:ser>
        <c:ser>
          <c:idx val="181"/>
          <c:order val="181"/>
          <c:tx>
            <c:strRef>
              <c:f>'KPP 2014-2020 (1d.)'!$GC$6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(1d.)'!$GC$7:$GC$85</c:f>
            </c:numRef>
          </c:val>
          <c:extLst>
            <c:ext xmlns:c16="http://schemas.microsoft.com/office/drawing/2014/chart" uri="{C3380CC4-5D6E-409C-BE32-E72D297353CC}">
              <c16:uniqueId val="{000000B5-75B3-46C6-B2CA-15193BC90E8B}"/>
            </c:ext>
          </c:extLst>
        </c:ser>
        <c:ser>
          <c:idx val="182"/>
          <c:order val="182"/>
          <c:tx>
            <c:strRef>
              <c:f>'KPP 2014-2020 (1d.)'!$GD$6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(1d.)'!$GD$7:$GD$85</c:f>
            </c:numRef>
          </c:val>
          <c:extLst>
            <c:ext xmlns:c16="http://schemas.microsoft.com/office/drawing/2014/chart" uri="{C3380CC4-5D6E-409C-BE32-E72D297353CC}">
              <c16:uniqueId val="{000000B6-75B3-46C6-B2CA-15193BC90E8B}"/>
            </c:ext>
          </c:extLst>
        </c:ser>
        <c:ser>
          <c:idx val="183"/>
          <c:order val="183"/>
          <c:tx>
            <c:strRef>
              <c:f>'KPP 2014-2020 (1d.)'!$GE$6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(1d.)'!$GE$7:$GE$85</c:f>
            </c:numRef>
          </c:val>
          <c:extLst>
            <c:ext xmlns:c16="http://schemas.microsoft.com/office/drawing/2014/chart" uri="{C3380CC4-5D6E-409C-BE32-E72D297353CC}">
              <c16:uniqueId val="{000000B7-75B3-46C6-B2CA-15193BC90E8B}"/>
            </c:ext>
          </c:extLst>
        </c:ser>
        <c:ser>
          <c:idx val="184"/>
          <c:order val="184"/>
          <c:tx>
            <c:strRef>
              <c:f>'KPP 2014-2020 (1d.)'!$GF$6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(1d.)'!$GF$7:$GF$85</c:f>
            </c:numRef>
          </c:val>
          <c:extLst>
            <c:ext xmlns:c16="http://schemas.microsoft.com/office/drawing/2014/chart" uri="{C3380CC4-5D6E-409C-BE32-E72D297353CC}">
              <c16:uniqueId val="{000000B8-75B3-46C6-B2CA-15193BC90E8B}"/>
            </c:ext>
          </c:extLst>
        </c:ser>
        <c:ser>
          <c:idx val="185"/>
          <c:order val="185"/>
          <c:tx>
            <c:strRef>
              <c:f>'KPP 2014-2020 (1d.)'!$GG$6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(1d.)'!$GG$7:$GG$85</c:f>
            </c:numRef>
          </c:val>
          <c:extLst>
            <c:ext xmlns:c16="http://schemas.microsoft.com/office/drawing/2014/chart" uri="{C3380CC4-5D6E-409C-BE32-E72D297353CC}">
              <c16:uniqueId val="{000000B9-75B3-46C6-B2CA-15193BC90E8B}"/>
            </c:ext>
          </c:extLst>
        </c:ser>
        <c:ser>
          <c:idx val="186"/>
          <c:order val="186"/>
          <c:tx>
            <c:strRef>
              <c:f>'KPP 2014-2020 (1d.)'!$GH$6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(1d.)'!$GH$7:$GH$85</c:f>
            </c:numRef>
          </c:val>
          <c:extLst>
            <c:ext xmlns:c16="http://schemas.microsoft.com/office/drawing/2014/chart" uri="{C3380CC4-5D6E-409C-BE32-E72D297353CC}">
              <c16:uniqueId val="{000000BA-75B3-46C6-B2CA-15193BC90E8B}"/>
            </c:ext>
          </c:extLst>
        </c:ser>
        <c:ser>
          <c:idx val="187"/>
          <c:order val="187"/>
          <c:tx>
            <c:strRef>
              <c:f>'KPP 2014-2020 (1d.)'!$GI$6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(1d.)'!$GI$7:$GI$85</c:f>
            </c:numRef>
          </c:val>
          <c:extLst>
            <c:ext xmlns:c16="http://schemas.microsoft.com/office/drawing/2014/chart" uri="{C3380CC4-5D6E-409C-BE32-E72D297353CC}">
              <c16:uniqueId val="{000000BB-75B3-46C6-B2CA-15193BC90E8B}"/>
            </c:ext>
          </c:extLst>
        </c:ser>
        <c:ser>
          <c:idx val="188"/>
          <c:order val="188"/>
          <c:tx>
            <c:strRef>
              <c:f>'KPP 2014-2020 (1d.)'!$GJ$6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(1d.)'!$GJ$7:$GJ$85</c:f>
            </c:numRef>
          </c:val>
          <c:extLst>
            <c:ext xmlns:c16="http://schemas.microsoft.com/office/drawing/2014/chart" uri="{C3380CC4-5D6E-409C-BE32-E72D297353CC}">
              <c16:uniqueId val="{000000BC-75B3-46C6-B2CA-15193BC90E8B}"/>
            </c:ext>
          </c:extLst>
        </c:ser>
        <c:ser>
          <c:idx val="189"/>
          <c:order val="189"/>
          <c:tx>
            <c:strRef>
              <c:f>'KPP 2014-2020 (1d.)'!$GK$6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(1d.)'!$GK$7:$GK$85</c:f>
            </c:numRef>
          </c:val>
          <c:extLst>
            <c:ext xmlns:c16="http://schemas.microsoft.com/office/drawing/2014/chart" uri="{C3380CC4-5D6E-409C-BE32-E72D297353CC}">
              <c16:uniqueId val="{000000BD-75B3-46C6-B2CA-15193BC90E8B}"/>
            </c:ext>
          </c:extLst>
        </c:ser>
        <c:ser>
          <c:idx val="190"/>
          <c:order val="190"/>
          <c:tx>
            <c:strRef>
              <c:f>'KPP 2014-2020 (1d.)'!$GL$6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(1d.)'!$GL$7:$GL$85</c:f>
            </c:numRef>
          </c:val>
          <c:extLst>
            <c:ext xmlns:c16="http://schemas.microsoft.com/office/drawing/2014/chart" uri="{C3380CC4-5D6E-409C-BE32-E72D297353CC}">
              <c16:uniqueId val="{000000BE-75B3-46C6-B2CA-15193BC90E8B}"/>
            </c:ext>
          </c:extLst>
        </c:ser>
        <c:ser>
          <c:idx val="191"/>
          <c:order val="191"/>
          <c:tx>
            <c:strRef>
              <c:f>'KPP 2014-2020 (1d.)'!$GM$6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(1d.)'!$GM$7:$GM$85</c:f>
            </c:numRef>
          </c:val>
          <c:extLst>
            <c:ext xmlns:c16="http://schemas.microsoft.com/office/drawing/2014/chart" uri="{C3380CC4-5D6E-409C-BE32-E72D297353CC}">
              <c16:uniqueId val="{000000BF-75B3-46C6-B2CA-15193BC90E8B}"/>
            </c:ext>
          </c:extLst>
        </c:ser>
        <c:ser>
          <c:idx val="192"/>
          <c:order val="192"/>
          <c:tx>
            <c:strRef>
              <c:f>'KPP 2014-2020 (1d.)'!$GN$6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(1d.)'!$GN$7:$GN$85</c:f>
            </c:numRef>
          </c:val>
          <c:extLst>
            <c:ext xmlns:c16="http://schemas.microsoft.com/office/drawing/2014/chart" uri="{C3380CC4-5D6E-409C-BE32-E72D297353CC}">
              <c16:uniqueId val="{000000C0-75B3-46C6-B2CA-15193BC90E8B}"/>
            </c:ext>
          </c:extLst>
        </c:ser>
        <c:ser>
          <c:idx val="193"/>
          <c:order val="193"/>
          <c:tx>
            <c:strRef>
              <c:f>'KPP 2014-2020 (1d.)'!$GO$6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(1d.)'!$GO$7:$GO$85</c:f>
            </c:numRef>
          </c:val>
          <c:extLst>
            <c:ext xmlns:c16="http://schemas.microsoft.com/office/drawing/2014/chart" uri="{C3380CC4-5D6E-409C-BE32-E72D297353CC}">
              <c16:uniqueId val="{000000C1-75B3-46C6-B2CA-15193BC90E8B}"/>
            </c:ext>
          </c:extLst>
        </c:ser>
        <c:ser>
          <c:idx val="194"/>
          <c:order val="194"/>
          <c:tx>
            <c:strRef>
              <c:f>'KPP 2014-2020 (1d.)'!$GP$6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(1d.)'!$GP$7:$GP$85</c:f>
            </c:numRef>
          </c:val>
          <c:extLst>
            <c:ext xmlns:c16="http://schemas.microsoft.com/office/drawing/2014/chart" uri="{C3380CC4-5D6E-409C-BE32-E72D297353CC}">
              <c16:uniqueId val="{000000C2-75B3-46C6-B2CA-15193BC90E8B}"/>
            </c:ext>
          </c:extLst>
        </c:ser>
        <c:ser>
          <c:idx val="195"/>
          <c:order val="195"/>
          <c:tx>
            <c:strRef>
              <c:f>'KPP 2014-2020 (1d.)'!$GQ$6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(1d.)'!$GQ$7:$GQ$85</c:f>
            </c:numRef>
          </c:val>
          <c:extLst>
            <c:ext xmlns:c16="http://schemas.microsoft.com/office/drawing/2014/chart" uri="{C3380CC4-5D6E-409C-BE32-E72D297353CC}">
              <c16:uniqueId val="{000000C3-75B3-46C6-B2CA-15193BC90E8B}"/>
            </c:ext>
          </c:extLst>
        </c:ser>
        <c:ser>
          <c:idx val="196"/>
          <c:order val="196"/>
          <c:tx>
            <c:strRef>
              <c:f>'KPP 2014-2020 (1d.)'!$GR$6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(1d.)'!$GR$7:$GR$85</c:f>
            </c:numRef>
          </c:val>
          <c:extLst>
            <c:ext xmlns:c16="http://schemas.microsoft.com/office/drawing/2014/chart" uri="{C3380CC4-5D6E-409C-BE32-E72D297353CC}">
              <c16:uniqueId val="{000000C4-75B3-46C6-B2CA-15193BC90E8B}"/>
            </c:ext>
          </c:extLst>
        </c:ser>
        <c:ser>
          <c:idx val="197"/>
          <c:order val="197"/>
          <c:tx>
            <c:strRef>
              <c:f>'KPP 2014-2020 (1d.)'!$GS$6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(1d.)'!$GS$7:$GS$85</c:f>
            </c:numRef>
          </c:val>
          <c:extLst>
            <c:ext xmlns:c16="http://schemas.microsoft.com/office/drawing/2014/chart" uri="{C3380CC4-5D6E-409C-BE32-E72D297353CC}">
              <c16:uniqueId val="{000000C5-75B3-46C6-B2CA-15193BC90E8B}"/>
            </c:ext>
          </c:extLst>
        </c:ser>
        <c:ser>
          <c:idx val="198"/>
          <c:order val="198"/>
          <c:tx>
            <c:strRef>
              <c:f>'KPP 2014-2020 (1d.)'!$GT$6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(1d.)'!$GT$7:$GT$85</c:f>
            </c:numRef>
          </c:val>
          <c:extLst>
            <c:ext xmlns:c16="http://schemas.microsoft.com/office/drawing/2014/chart" uri="{C3380CC4-5D6E-409C-BE32-E72D297353CC}">
              <c16:uniqueId val="{000000C6-75B3-46C6-B2CA-15193BC90E8B}"/>
            </c:ext>
          </c:extLst>
        </c:ser>
        <c:ser>
          <c:idx val="199"/>
          <c:order val="199"/>
          <c:tx>
            <c:strRef>
              <c:f>'KPP 2014-2020 (1d.)'!$GU$6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(1d.)'!$GU$7:$GU$85</c:f>
            </c:numRef>
          </c:val>
          <c:extLst>
            <c:ext xmlns:c16="http://schemas.microsoft.com/office/drawing/2014/chart" uri="{C3380CC4-5D6E-409C-BE32-E72D297353CC}">
              <c16:uniqueId val="{000000C7-75B3-46C6-B2CA-15193BC90E8B}"/>
            </c:ext>
          </c:extLst>
        </c:ser>
        <c:ser>
          <c:idx val="200"/>
          <c:order val="200"/>
          <c:tx>
            <c:strRef>
              <c:f>'KPP 2014-2020 (1d.)'!$GV$6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(1d.)'!$GV$7:$GV$85</c:f>
            </c:numRef>
          </c:val>
          <c:extLst>
            <c:ext xmlns:c16="http://schemas.microsoft.com/office/drawing/2014/chart" uri="{C3380CC4-5D6E-409C-BE32-E72D297353CC}">
              <c16:uniqueId val="{000000C8-75B3-46C6-B2CA-15193BC90E8B}"/>
            </c:ext>
          </c:extLst>
        </c:ser>
        <c:ser>
          <c:idx val="201"/>
          <c:order val="201"/>
          <c:tx>
            <c:strRef>
              <c:f>'KPP 2014-2020 (1d.)'!$GW$6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(1d.)'!$GW$7:$GW$85</c:f>
            </c:numRef>
          </c:val>
          <c:extLst>
            <c:ext xmlns:c16="http://schemas.microsoft.com/office/drawing/2014/chart" uri="{C3380CC4-5D6E-409C-BE32-E72D297353CC}">
              <c16:uniqueId val="{000000C9-75B3-46C6-B2CA-15193BC90E8B}"/>
            </c:ext>
          </c:extLst>
        </c:ser>
        <c:ser>
          <c:idx val="202"/>
          <c:order val="202"/>
          <c:tx>
            <c:strRef>
              <c:f>'KPP 2014-2020 (1d.)'!$GX$6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(1d.)'!$GX$7:$GX$85</c:f>
            </c:numRef>
          </c:val>
          <c:extLst>
            <c:ext xmlns:c16="http://schemas.microsoft.com/office/drawing/2014/chart" uri="{C3380CC4-5D6E-409C-BE32-E72D297353CC}">
              <c16:uniqueId val="{000000CA-75B3-46C6-B2CA-15193BC90E8B}"/>
            </c:ext>
          </c:extLst>
        </c:ser>
        <c:ser>
          <c:idx val="203"/>
          <c:order val="203"/>
          <c:tx>
            <c:strRef>
              <c:f>'KPP 2014-2020 (1d.)'!$GY$6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(1d.)'!$GY$7:$GY$85</c:f>
            </c:numRef>
          </c:val>
          <c:extLst>
            <c:ext xmlns:c16="http://schemas.microsoft.com/office/drawing/2014/chart" uri="{C3380CC4-5D6E-409C-BE32-E72D297353CC}">
              <c16:uniqueId val="{000000CB-75B3-46C6-B2CA-15193BC90E8B}"/>
            </c:ext>
          </c:extLst>
        </c:ser>
        <c:ser>
          <c:idx val="204"/>
          <c:order val="204"/>
          <c:tx>
            <c:strRef>
              <c:f>'KPP 2014-2020 (1d.)'!$GZ$6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(1d.)'!$GZ$7:$GZ$85</c:f>
            </c:numRef>
          </c:val>
          <c:extLst>
            <c:ext xmlns:c16="http://schemas.microsoft.com/office/drawing/2014/chart" uri="{C3380CC4-5D6E-409C-BE32-E72D297353CC}">
              <c16:uniqueId val="{000000CC-75B3-46C6-B2CA-15193BC90E8B}"/>
            </c:ext>
          </c:extLst>
        </c:ser>
        <c:ser>
          <c:idx val="205"/>
          <c:order val="205"/>
          <c:tx>
            <c:strRef>
              <c:f>'KPP 2014-2020 (1d.)'!$HA$6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(1d.)'!$HA$7:$HA$85</c:f>
            </c:numRef>
          </c:val>
          <c:extLst>
            <c:ext xmlns:c16="http://schemas.microsoft.com/office/drawing/2014/chart" uri="{C3380CC4-5D6E-409C-BE32-E72D297353CC}">
              <c16:uniqueId val="{000000CD-75B3-46C6-B2CA-15193BC90E8B}"/>
            </c:ext>
          </c:extLst>
        </c:ser>
        <c:ser>
          <c:idx val="206"/>
          <c:order val="206"/>
          <c:tx>
            <c:strRef>
              <c:f>'KPP 2014-2020 (1d.)'!$HB$6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(1d.)'!$HB$7:$HB$85</c:f>
            </c:numRef>
          </c:val>
          <c:extLst>
            <c:ext xmlns:c16="http://schemas.microsoft.com/office/drawing/2014/chart" uri="{C3380CC4-5D6E-409C-BE32-E72D297353CC}">
              <c16:uniqueId val="{000000CE-75B3-46C6-B2CA-15193BC90E8B}"/>
            </c:ext>
          </c:extLst>
        </c:ser>
        <c:ser>
          <c:idx val="207"/>
          <c:order val="207"/>
          <c:tx>
            <c:strRef>
              <c:f>'KPP 2014-2020 (1d.)'!$HC$6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(1d.)'!$HC$7:$HC$85</c:f>
            </c:numRef>
          </c:val>
          <c:extLst>
            <c:ext xmlns:c16="http://schemas.microsoft.com/office/drawing/2014/chart" uri="{C3380CC4-5D6E-409C-BE32-E72D297353CC}">
              <c16:uniqueId val="{000000CF-75B3-46C6-B2CA-15193BC90E8B}"/>
            </c:ext>
          </c:extLst>
        </c:ser>
        <c:ser>
          <c:idx val="208"/>
          <c:order val="208"/>
          <c:tx>
            <c:strRef>
              <c:f>'KPP 2014-2020 (1d.)'!$HD$6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(1d.)'!$HD$7:$HD$85</c:f>
            </c:numRef>
          </c:val>
          <c:extLst>
            <c:ext xmlns:c16="http://schemas.microsoft.com/office/drawing/2014/chart" uri="{C3380CC4-5D6E-409C-BE32-E72D297353CC}">
              <c16:uniqueId val="{000000D0-75B3-46C6-B2CA-15193BC90E8B}"/>
            </c:ext>
          </c:extLst>
        </c:ser>
        <c:ser>
          <c:idx val="209"/>
          <c:order val="209"/>
          <c:tx>
            <c:strRef>
              <c:f>'KPP 2014-2020 (1d.)'!$HE$6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(1d.)'!$HE$7:$HE$85</c:f>
            </c:numRef>
          </c:val>
          <c:extLst>
            <c:ext xmlns:c16="http://schemas.microsoft.com/office/drawing/2014/chart" uri="{C3380CC4-5D6E-409C-BE32-E72D297353CC}">
              <c16:uniqueId val="{000000D1-75B3-46C6-B2CA-15193BC90E8B}"/>
            </c:ext>
          </c:extLst>
        </c:ser>
        <c:ser>
          <c:idx val="210"/>
          <c:order val="210"/>
          <c:tx>
            <c:strRef>
              <c:f>'KPP 2014-2020 (1d.)'!$HF$6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(1d.)'!$HF$7:$HF$85</c:f>
            </c:numRef>
          </c:val>
          <c:extLst>
            <c:ext xmlns:c16="http://schemas.microsoft.com/office/drawing/2014/chart" uri="{C3380CC4-5D6E-409C-BE32-E72D297353CC}">
              <c16:uniqueId val="{000000D2-75B3-46C6-B2CA-15193BC90E8B}"/>
            </c:ext>
          </c:extLst>
        </c:ser>
        <c:ser>
          <c:idx val="211"/>
          <c:order val="211"/>
          <c:tx>
            <c:strRef>
              <c:f>'KPP 2014-2020 (1d.)'!$HG$6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(1d.)'!$HG$7:$HG$85</c:f>
            </c:numRef>
          </c:val>
          <c:extLst>
            <c:ext xmlns:c16="http://schemas.microsoft.com/office/drawing/2014/chart" uri="{C3380CC4-5D6E-409C-BE32-E72D297353CC}">
              <c16:uniqueId val="{000000D3-75B3-46C6-B2CA-15193BC90E8B}"/>
            </c:ext>
          </c:extLst>
        </c:ser>
        <c:ser>
          <c:idx val="212"/>
          <c:order val="212"/>
          <c:tx>
            <c:strRef>
              <c:f>'KPP 2014-2020 (1d.)'!$HH$6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(1d.)'!$HH$7:$HH$85</c:f>
            </c:numRef>
          </c:val>
          <c:extLst>
            <c:ext xmlns:c16="http://schemas.microsoft.com/office/drawing/2014/chart" uri="{C3380CC4-5D6E-409C-BE32-E72D297353CC}">
              <c16:uniqueId val="{000000D4-75B3-46C6-B2CA-15193BC90E8B}"/>
            </c:ext>
          </c:extLst>
        </c:ser>
        <c:ser>
          <c:idx val="213"/>
          <c:order val="213"/>
          <c:tx>
            <c:strRef>
              <c:f>'KPP 2014-2020 (1d.)'!$HI$6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(1d.)'!$HI$7:$HI$85</c:f>
            </c:numRef>
          </c:val>
          <c:extLst>
            <c:ext xmlns:c16="http://schemas.microsoft.com/office/drawing/2014/chart" uri="{C3380CC4-5D6E-409C-BE32-E72D297353CC}">
              <c16:uniqueId val="{000000D5-75B3-46C6-B2CA-15193BC90E8B}"/>
            </c:ext>
          </c:extLst>
        </c:ser>
        <c:ser>
          <c:idx val="214"/>
          <c:order val="214"/>
          <c:tx>
            <c:strRef>
              <c:f>'KPP 2014-2020 (1d.)'!$HJ$6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(1d.)'!$HJ$7:$HJ$85</c:f>
            </c:numRef>
          </c:val>
          <c:extLst>
            <c:ext xmlns:c16="http://schemas.microsoft.com/office/drawing/2014/chart" uri="{C3380CC4-5D6E-409C-BE32-E72D297353CC}">
              <c16:uniqueId val="{000000D6-75B3-46C6-B2CA-15193BC90E8B}"/>
            </c:ext>
          </c:extLst>
        </c:ser>
        <c:ser>
          <c:idx val="215"/>
          <c:order val="215"/>
          <c:tx>
            <c:strRef>
              <c:f>'KPP 2014-2020 (1d.)'!$HK$6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(1d.)'!$HK$7:$HK$85</c:f>
            </c:numRef>
          </c:val>
          <c:extLst>
            <c:ext xmlns:c16="http://schemas.microsoft.com/office/drawing/2014/chart" uri="{C3380CC4-5D6E-409C-BE32-E72D297353CC}">
              <c16:uniqueId val="{000000D7-75B3-46C6-B2CA-15193BC90E8B}"/>
            </c:ext>
          </c:extLst>
        </c:ser>
        <c:ser>
          <c:idx val="216"/>
          <c:order val="216"/>
          <c:tx>
            <c:strRef>
              <c:f>'KPP 2014-2020 (1d.)'!$HL$6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(1d.)'!$HL$7:$HL$85</c:f>
            </c:numRef>
          </c:val>
          <c:extLst>
            <c:ext xmlns:c16="http://schemas.microsoft.com/office/drawing/2014/chart" uri="{C3380CC4-5D6E-409C-BE32-E72D297353CC}">
              <c16:uniqueId val="{000000D8-75B3-46C6-B2CA-15193BC90E8B}"/>
            </c:ext>
          </c:extLst>
        </c:ser>
        <c:ser>
          <c:idx val="217"/>
          <c:order val="217"/>
          <c:tx>
            <c:strRef>
              <c:f>'KPP 2014-2020 (1d.)'!$HM$6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(1d.)'!$HM$7:$HM$85</c:f>
            </c:numRef>
          </c:val>
          <c:extLst>
            <c:ext xmlns:c16="http://schemas.microsoft.com/office/drawing/2014/chart" uri="{C3380CC4-5D6E-409C-BE32-E72D297353CC}">
              <c16:uniqueId val="{000000D9-75B3-46C6-B2CA-15193BC90E8B}"/>
            </c:ext>
          </c:extLst>
        </c:ser>
        <c:ser>
          <c:idx val="218"/>
          <c:order val="218"/>
          <c:tx>
            <c:strRef>
              <c:f>'KPP 2014-2020 (1d.)'!$HN$6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(1d.)'!$HN$7:$HN$85</c:f>
            </c:numRef>
          </c:val>
          <c:extLst>
            <c:ext xmlns:c16="http://schemas.microsoft.com/office/drawing/2014/chart" uri="{C3380CC4-5D6E-409C-BE32-E72D297353CC}">
              <c16:uniqueId val="{000000DA-75B3-46C6-B2CA-15193BC90E8B}"/>
            </c:ext>
          </c:extLst>
        </c:ser>
        <c:ser>
          <c:idx val="219"/>
          <c:order val="219"/>
          <c:tx>
            <c:strRef>
              <c:f>'KPP 2014-2020 (1d.)'!$HO$6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(1d.)'!$HO$7:$HO$85</c:f>
            </c:numRef>
          </c:val>
          <c:extLst>
            <c:ext xmlns:c16="http://schemas.microsoft.com/office/drawing/2014/chart" uri="{C3380CC4-5D6E-409C-BE32-E72D297353CC}">
              <c16:uniqueId val="{000000DB-75B3-46C6-B2CA-15193BC90E8B}"/>
            </c:ext>
          </c:extLst>
        </c:ser>
        <c:ser>
          <c:idx val="220"/>
          <c:order val="220"/>
          <c:tx>
            <c:strRef>
              <c:f>'KPP 2014-2020 (1d.)'!$HP$6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(1d.)'!$HP$7:$HP$85</c:f>
            </c:numRef>
          </c:val>
          <c:extLst>
            <c:ext xmlns:c16="http://schemas.microsoft.com/office/drawing/2014/chart" uri="{C3380CC4-5D6E-409C-BE32-E72D297353CC}">
              <c16:uniqueId val="{000000DC-75B3-46C6-B2CA-15193BC90E8B}"/>
            </c:ext>
          </c:extLst>
        </c:ser>
        <c:ser>
          <c:idx val="221"/>
          <c:order val="221"/>
          <c:tx>
            <c:strRef>
              <c:f>'KPP 2014-2020 (1d.)'!$HQ$6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(1d.)'!$HQ$7:$HQ$85</c:f>
            </c:numRef>
          </c:val>
          <c:extLst>
            <c:ext xmlns:c16="http://schemas.microsoft.com/office/drawing/2014/chart" uri="{C3380CC4-5D6E-409C-BE32-E72D297353CC}">
              <c16:uniqueId val="{000000DD-75B3-46C6-B2CA-15193BC90E8B}"/>
            </c:ext>
          </c:extLst>
        </c:ser>
        <c:ser>
          <c:idx val="222"/>
          <c:order val="222"/>
          <c:tx>
            <c:strRef>
              <c:f>'KPP 2014-2020 (1d.)'!$HR$6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(1d.)'!$HR$7:$HR$85</c:f>
            </c:numRef>
          </c:val>
          <c:extLst>
            <c:ext xmlns:c16="http://schemas.microsoft.com/office/drawing/2014/chart" uri="{C3380CC4-5D6E-409C-BE32-E72D297353CC}">
              <c16:uniqueId val="{000000DE-75B3-46C6-B2CA-15193BC90E8B}"/>
            </c:ext>
          </c:extLst>
        </c:ser>
        <c:ser>
          <c:idx val="223"/>
          <c:order val="223"/>
          <c:tx>
            <c:strRef>
              <c:f>'KPP 2014-2020 (1d.)'!$HS$6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067996029115046E-2"/>
                  <c:y val="-1.304631441617747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4-75B3-46C6-B2CA-15193BC90E8B}"/>
                </c:ext>
              </c:extLst>
            </c:dLbl>
            <c:dLbl>
              <c:idx val="1"/>
              <c:layout>
                <c:manualLayout>
                  <c:x val="5.6893320097050146E-3"/>
                  <c:y val="-7.827788649706457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7-75B3-46C6-B2CA-15193BC90E8B}"/>
                </c:ext>
              </c:extLst>
            </c:dLbl>
            <c:dLbl>
              <c:idx val="2"/>
              <c:layout>
                <c:manualLayout>
                  <c:x val="1.1378664019410029E-2"/>
                  <c:y val="-3.1311154598825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A-75B3-46C6-B2CA-15193BC90E8B}"/>
                </c:ext>
              </c:extLst>
            </c:dLbl>
            <c:dLbl>
              <c:idx val="3"/>
              <c:layout>
                <c:manualLayout>
                  <c:x val="1.9912662033967448E-2"/>
                  <c:y val="-2.34833659491194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D-75B3-46C6-B2CA-15193BC90E8B}"/>
                </c:ext>
              </c:extLst>
            </c:dLbl>
            <c:dLbl>
              <c:idx val="4"/>
              <c:layout>
                <c:manualLayout>
                  <c:x val="1.8490329031541089E-2"/>
                  <c:y val="-2.087410306588398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0-75B3-46C6-B2CA-15193BC90E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(1d.)'!$HS$7:$HS$85</c:f>
              <c:numCache>
                <c:formatCode>#,##0</c:formatCode>
                <c:ptCount val="5"/>
                <c:pt idx="0">
                  <c:v>3814177</c:v>
                </c:pt>
                <c:pt idx="1">
                  <c:v>4109899</c:v>
                </c:pt>
                <c:pt idx="2">
                  <c:v>391465.22</c:v>
                </c:pt>
                <c:pt idx="3">
                  <c:v>3326331.92</c:v>
                </c:pt>
                <c:pt idx="4">
                  <c:v>1818960.3632827001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DF-75B3-46C6-B2CA-15193BC90E8B}"/>
            </c:ext>
          </c:extLst>
        </c:ser>
        <c:ser>
          <c:idx val="224"/>
          <c:order val="224"/>
          <c:tx>
            <c:strRef>
              <c:f>'KPP 2014-2020 (1d.)'!$HT$6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(1d.)'!$HT$7:$HT$85</c:f>
            </c:numRef>
          </c:val>
          <c:extLst>
            <c:ext xmlns:c16="http://schemas.microsoft.com/office/drawing/2014/chart" uri="{C3380CC4-5D6E-409C-BE32-E72D297353CC}">
              <c16:uniqueId val="{000000E0-75B3-46C6-B2CA-15193BC90E8B}"/>
            </c:ext>
          </c:extLst>
        </c:ser>
        <c:ser>
          <c:idx val="225"/>
          <c:order val="225"/>
          <c:tx>
            <c:strRef>
              <c:f>'KPP 2014-2020 (1d.)'!$HU$6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490329031541245E-2"/>
                  <c:y val="-1.043705153294203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5-75B3-46C6-B2CA-15193BC90E8B}"/>
                </c:ext>
              </c:extLst>
            </c:dLbl>
            <c:dLbl>
              <c:idx val="1"/>
              <c:layout>
                <c:manualLayout>
                  <c:x val="1.8490329031541297E-2"/>
                  <c:y val="-1.56555772994129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8-75B3-46C6-B2CA-15193BC90E8B}"/>
                </c:ext>
              </c:extLst>
            </c:dLbl>
            <c:dLbl>
              <c:idx val="2"/>
              <c:layout>
                <c:manualLayout>
                  <c:x val="2.2757328038820059E-2"/>
                  <c:y val="-2.087410306588388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B-75B3-46C6-B2CA-15193BC90E8B}"/>
                </c:ext>
              </c:extLst>
            </c:dLbl>
            <c:dLbl>
              <c:idx val="3"/>
              <c:layout>
                <c:manualLayout>
                  <c:x val="1.9912662033967552E-2"/>
                  <c:y val="-1.82648401826484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E-75B3-46C6-B2CA-15193BC90E8B}"/>
                </c:ext>
              </c:extLst>
            </c:dLbl>
            <c:dLbl>
              <c:idx val="4"/>
              <c:layout>
                <c:manualLayout>
                  <c:x val="5.6893320097050146E-3"/>
                  <c:y val="-2.0874103065883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1-75B3-46C6-B2CA-15193BC90E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8666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(1d.)'!$HU$7:$HU$85</c:f>
              <c:numCache>
                <c:formatCode>#,##0</c:formatCode>
                <c:ptCount val="5"/>
                <c:pt idx="0">
                  <c:v>1982924</c:v>
                </c:pt>
                <c:pt idx="1">
                  <c:v>2567899</c:v>
                </c:pt>
                <c:pt idx="2">
                  <c:v>440397.45999999996</c:v>
                </c:pt>
                <c:pt idx="3">
                  <c:v>1840854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1-75B3-46C6-B2CA-15193BC90E8B}"/>
            </c:ext>
          </c:extLst>
        </c:ser>
        <c:ser>
          <c:idx val="226"/>
          <c:order val="226"/>
          <c:tx>
            <c:strRef>
              <c:f>'KPP 2014-2020 (1d.)'!$HV$6</c:f>
              <c:strCache>
                <c:ptCount val="1"/>
                <c:pt idx="0">
                  <c:v>Patvirtinta paramos suma nuo skirtų paramos lėšų 2014-2020 m., proc.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(1d.)'!$HV$7:$HV$85</c:f>
            </c:numRef>
          </c:val>
          <c:extLst>
            <c:ext xmlns:c16="http://schemas.microsoft.com/office/drawing/2014/chart" uri="{C3380CC4-5D6E-409C-BE32-E72D297353CC}">
              <c16:uniqueId val="{000000E2-75B3-46C6-B2CA-15193BC90E8B}"/>
            </c:ext>
          </c:extLst>
        </c:ser>
        <c:ser>
          <c:idx val="227"/>
          <c:order val="227"/>
          <c:tx>
            <c:strRef>
              <c:f>'KPP 2014-2020 (1d.)'!$HW$6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223330024262537E-2"/>
                  <c:y val="-1.30463144161774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6-75B3-46C6-B2CA-15193BC90E8B}"/>
                </c:ext>
              </c:extLst>
            </c:dLbl>
            <c:dLbl>
              <c:idx val="1"/>
              <c:layout>
                <c:manualLayout>
                  <c:x val="1.4223330024262537E-2"/>
                  <c:y val="-2.08741030658838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0,03%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9-75B3-46C6-B2CA-15193BC90E8B}"/>
                </c:ext>
              </c:extLst>
            </c:dLbl>
            <c:dLbl>
              <c:idx val="2"/>
              <c:layout>
                <c:manualLayout>
                  <c:x val="3.6980658063082594E-2"/>
                  <c:y val="-5.218525766470971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C-75B3-46C6-B2CA-15193BC90E8B}"/>
                </c:ext>
              </c:extLst>
            </c:dLbl>
            <c:dLbl>
              <c:idx val="3"/>
              <c:layout>
                <c:manualLayout>
                  <c:x val="1.706799602911504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F-75B3-46C6-B2CA-15193BC90E8B}"/>
                </c:ext>
              </c:extLst>
            </c:dLbl>
            <c:dLbl>
              <c:idx val="4"/>
              <c:layout>
                <c:manualLayout>
                  <c:x val="7.1116650121312687E-3"/>
                  <c:y val="-2.3483365949119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2-75B3-46C6-B2CA-15193BC90E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43661C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(1d.)'!$C$7:$C$85</c:f>
              <c:strCache>
                <c:ptCount val="5"/>
                <c:pt idx="0">
                  <c:v>Žinių perdavimas ir informavimo veikla</c:v>
                </c:pt>
                <c:pt idx="1">
                  <c:v>Konsultavimo paslaugos, ... (paslaugos gavėjai)</c:v>
                </c:pt>
                <c:pt idx="2">
                  <c:v>Žemės ūkio ir maisto produktų kokybės sistemos</c:v>
                </c:pt>
                <c:pt idx="3">
                  <c:v>Bendradarbiavimas</c:v>
                </c:pt>
                <c:pt idx="4">
                  <c:v>Rizikos valdymas</c:v>
                </c:pt>
              </c:strCache>
            </c:strRef>
          </c:cat>
          <c:val>
            <c:numRef>
              <c:f>'KPP 2014-2020 (1d.)'!$HW$7:$HW$85</c:f>
              <c:numCache>
                <c:formatCode>#,##0</c:formatCode>
                <c:ptCount val="5"/>
                <c:pt idx="0">
                  <c:v>832045.67999999993</c:v>
                </c:pt>
                <c:pt idx="1">
                  <c:v>974.59</c:v>
                </c:pt>
                <c:pt idx="2">
                  <c:v>440089.71000000008</c:v>
                </c:pt>
                <c:pt idx="3">
                  <c:v>735754.2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3-75B3-46C6-B2CA-15193BC90E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5114048"/>
        <c:axId val="565116672"/>
        <c:axId val="0"/>
      </c:bar3DChart>
      <c:catAx>
        <c:axId val="56511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65116672"/>
        <c:crosses val="autoZero"/>
        <c:auto val="1"/>
        <c:lblAlgn val="ctr"/>
        <c:lblOffset val="100"/>
        <c:noMultiLvlLbl val="0"/>
      </c:catAx>
      <c:valAx>
        <c:axId val="56511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651140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'KPP 2014-2020 (2d.)'!$D$6</c:f>
              <c:strCache>
                <c:ptCount val="1"/>
                <c:pt idx="0">
                  <c:v>Skirta paramos lėšų 2014-2020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(2d.)'!$D$7:$D$89</c:f>
            </c:numRef>
          </c:val>
          <c:extLst>
            <c:ext xmlns:c16="http://schemas.microsoft.com/office/drawing/2014/chart" uri="{C3380CC4-5D6E-409C-BE32-E72D297353CC}">
              <c16:uniqueId val="{00000000-5A74-45A2-9036-F7E62E755B84}"/>
            </c:ext>
          </c:extLst>
        </c:ser>
        <c:ser>
          <c:idx val="1"/>
          <c:order val="1"/>
          <c:tx>
            <c:strRef>
              <c:f>'KPP 2014-2020 (2d.)'!$E$6</c:f>
              <c:strCache>
                <c:ptCount val="1"/>
                <c:pt idx="0">
                  <c:v>Skirta paramos lėšų 2014-2017 m., EUR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5601994043672568E-2"/>
                  <c:y val="-4.8916810415968589E-3"/>
                </c:manualLayout>
              </c:layout>
              <c:tx>
                <c:rich>
                  <a:bodyPr/>
                  <a:lstStyle/>
                  <a:p>
                    <a:fld id="{7C4BF4AA-ADFC-4214-BE56-F3F92CA1FDD7}" type="VALUE">
                      <a:rPr lang="en-US" smtClean="0"/>
                      <a:pPr/>
                      <a:t>[REIKŠMĖ]</a:t>
                    </a:fld>
                    <a:endParaRPr lang="en-US"/>
                  </a:p>
                  <a:p>
                    <a:r>
                      <a:rPr lang="en-US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F70-4C8B-8DF9-11E314CBA8A9}"/>
                </c:ext>
              </c:extLst>
            </c:dLbl>
            <c:dLbl>
              <c:idx val="3"/>
              <c:layout>
                <c:manualLayout>
                  <c:x val="1.4223330024262537E-3"/>
                  <c:y val="-3.6687607811976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D-5A74-45A2-9036-F7E62E755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5D7E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(2d.)'!$E$7:$E$89</c:f>
              <c:numCache>
                <c:formatCode>#,##0</c:formatCode>
                <c:ptCount val="4"/>
                <c:pt idx="0">
                  <c:v>419750375</c:v>
                </c:pt>
                <c:pt idx="1">
                  <c:v>130939000</c:v>
                </c:pt>
                <c:pt idx="2">
                  <c:v>69063719</c:v>
                </c:pt>
                <c:pt idx="3">
                  <c:v>111692902.23529413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74-45A2-9036-F7E62E755B84}"/>
            </c:ext>
          </c:extLst>
        </c:ser>
        <c:ser>
          <c:idx val="2"/>
          <c:order val="2"/>
          <c:tx>
            <c:strRef>
              <c:f>'KPP 2014-2020 (2d.)'!$F$6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(2d.)'!$F$7:$F$89</c:f>
            </c:numRef>
          </c:val>
          <c:extLst>
            <c:ext xmlns:c16="http://schemas.microsoft.com/office/drawing/2014/chart" uri="{C3380CC4-5D6E-409C-BE32-E72D297353CC}">
              <c16:uniqueId val="{00000002-5A74-45A2-9036-F7E62E755B84}"/>
            </c:ext>
          </c:extLst>
        </c:ser>
        <c:ser>
          <c:idx val="3"/>
          <c:order val="3"/>
          <c:tx>
            <c:strRef>
              <c:f>'KPP 2014-2020 (2d.)'!$G$6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(2d.)'!$G$7:$G$89</c:f>
            </c:numRef>
          </c:val>
          <c:extLst>
            <c:ext xmlns:c16="http://schemas.microsoft.com/office/drawing/2014/chart" uri="{C3380CC4-5D6E-409C-BE32-E72D297353CC}">
              <c16:uniqueId val="{00000003-5A74-45A2-9036-F7E62E755B84}"/>
            </c:ext>
          </c:extLst>
        </c:ser>
        <c:ser>
          <c:idx val="4"/>
          <c:order val="4"/>
          <c:tx>
            <c:strRef>
              <c:f>'KPP 2014-2020 (2d.)'!$H$6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(2d.)'!$H$7:$H$89</c:f>
            </c:numRef>
          </c:val>
          <c:extLst>
            <c:ext xmlns:c16="http://schemas.microsoft.com/office/drawing/2014/chart" uri="{C3380CC4-5D6E-409C-BE32-E72D297353CC}">
              <c16:uniqueId val="{00000004-5A74-45A2-9036-F7E62E755B84}"/>
            </c:ext>
          </c:extLst>
        </c:ser>
        <c:ser>
          <c:idx val="5"/>
          <c:order val="5"/>
          <c:tx>
            <c:strRef>
              <c:f>'KPP 2014-2020 (2d.)'!$I$6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(2d.)'!$I$7:$I$89</c:f>
            </c:numRef>
          </c:val>
          <c:extLst>
            <c:ext xmlns:c16="http://schemas.microsoft.com/office/drawing/2014/chart" uri="{C3380CC4-5D6E-409C-BE32-E72D297353CC}">
              <c16:uniqueId val="{00000005-5A74-45A2-9036-F7E62E755B84}"/>
            </c:ext>
          </c:extLst>
        </c:ser>
        <c:ser>
          <c:idx val="6"/>
          <c:order val="6"/>
          <c:tx>
            <c:strRef>
              <c:f>'KPP 2014-2020 (2d.)'!$J$6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(2d.)'!$J$7:$J$89</c:f>
            </c:numRef>
          </c:val>
          <c:extLst>
            <c:ext xmlns:c16="http://schemas.microsoft.com/office/drawing/2014/chart" uri="{C3380CC4-5D6E-409C-BE32-E72D297353CC}">
              <c16:uniqueId val="{00000006-5A74-45A2-9036-F7E62E755B84}"/>
            </c:ext>
          </c:extLst>
        </c:ser>
        <c:ser>
          <c:idx val="7"/>
          <c:order val="7"/>
          <c:tx>
            <c:strRef>
              <c:f>'KPP 2014-2020 (2d.)'!$K$6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(2d.)'!$K$7:$K$89</c:f>
            </c:numRef>
          </c:val>
          <c:extLst>
            <c:ext xmlns:c16="http://schemas.microsoft.com/office/drawing/2014/chart" uri="{C3380CC4-5D6E-409C-BE32-E72D297353CC}">
              <c16:uniqueId val="{00000007-5A74-45A2-9036-F7E62E755B84}"/>
            </c:ext>
          </c:extLst>
        </c:ser>
        <c:ser>
          <c:idx val="8"/>
          <c:order val="8"/>
          <c:tx>
            <c:strRef>
              <c:f>'KPP 2014-2020 (2d.)'!$L$6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(2d.)'!$L$7:$L$89</c:f>
            </c:numRef>
          </c:val>
          <c:extLst>
            <c:ext xmlns:c16="http://schemas.microsoft.com/office/drawing/2014/chart" uri="{C3380CC4-5D6E-409C-BE32-E72D297353CC}">
              <c16:uniqueId val="{00000008-5A74-45A2-9036-F7E62E755B84}"/>
            </c:ext>
          </c:extLst>
        </c:ser>
        <c:ser>
          <c:idx val="9"/>
          <c:order val="9"/>
          <c:tx>
            <c:strRef>
              <c:f>'KPP 2014-2020 (2d.)'!$M$6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(2d.)'!$M$7:$M$89</c:f>
            </c:numRef>
          </c:val>
          <c:extLst>
            <c:ext xmlns:c16="http://schemas.microsoft.com/office/drawing/2014/chart" uri="{C3380CC4-5D6E-409C-BE32-E72D297353CC}">
              <c16:uniqueId val="{00000009-5A74-45A2-9036-F7E62E755B84}"/>
            </c:ext>
          </c:extLst>
        </c:ser>
        <c:ser>
          <c:idx val="10"/>
          <c:order val="10"/>
          <c:tx>
            <c:strRef>
              <c:f>'KPP 2014-2020 (2d.)'!$N$6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(2d.)'!$N$7:$N$89</c:f>
            </c:numRef>
          </c:val>
          <c:extLst>
            <c:ext xmlns:c16="http://schemas.microsoft.com/office/drawing/2014/chart" uri="{C3380CC4-5D6E-409C-BE32-E72D297353CC}">
              <c16:uniqueId val="{0000000A-5A74-45A2-9036-F7E62E755B84}"/>
            </c:ext>
          </c:extLst>
        </c:ser>
        <c:ser>
          <c:idx val="11"/>
          <c:order val="11"/>
          <c:tx>
            <c:strRef>
              <c:f>'KPP 2014-2020 (2d.)'!$O$6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(2d.)'!$O$7:$O$89</c:f>
            </c:numRef>
          </c:val>
          <c:extLst>
            <c:ext xmlns:c16="http://schemas.microsoft.com/office/drawing/2014/chart" uri="{C3380CC4-5D6E-409C-BE32-E72D297353CC}">
              <c16:uniqueId val="{0000000B-5A74-45A2-9036-F7E62E755B84}"/>
            </c:ext>
          </c:extLst>
        </c:ser>
        <c:ser>
          <c:idx val="12"/>
          <c:order val="12"/>
          <c:tx>
            <c:strRef>
              <c:f>'KPP 2014-2020 (2d.)'!$P$6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(2d.)'!$P$7:$P$89</c:f>
            </c:numRef>
          </c:val>
          <c:extLst>
            <c:ext xmlns:c16="http://schemas.microsoft.com/office/drawing/2014/chart" uri="{C3380CC4-5D6E-409C-BE32-E72D297353CC}">
              <c16:uniqueId val="{0000000C-5A74-45A2-9036-F7E62E755B84}"/>
            </c:ext>
          </c:extLst>
        </c:ser>
        <c:ser>
          <c:idx val="13"/>
          <c:order val="13"/>
          <c:tx>
            <c:strRef>
              <c:f>'KPP 2014-2020 (2d.)'!$Q$6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(2d.)'!$Q$7:$Q$89</c:f>
            </c:numRef>
          </c:val>
          <c:extLst>
            <c:ext xmlns:c16="http://schemas.microsoft.com/office/drawing/2014/chart" uri="{C3380CC4-5D6E-409C-BE32-E72D297353CC}">
              <c16:uniqueId val="{0000000D-5A74-45A2-9036-F7E62E755B84}"/>
            </c:ext>
          </c:extLst>
        </c:ser>
        <c:ser>
          <c:idx val="14"/>
          <c:order val="14"/>
          <c:tx>
            <c:strRef>
              <c:f>'KPP 2014-2020 (2d.)'!$R$6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(2d.)'!$R$7:$R$89</c:f>
            </c:numRef>
          </c:val>
          <c:extLst>
            <c:ext xmlns:c16="http://schemas.microsoft.com/office/drawing/2014/chart" uri="{C3380CC4-5D6E-409C-BE32-E72D297353CC}">
              <c16:uniqueId val="{0000000E-5A74-45A2-9036-F7E62E755B84}"/>
            </c:ext>
          </c:extLst>
        </c:ser>
        <c:ser>
          <c:idx val="15"/>
          <c:order val="15"/>
          <c:tx>
            <c:strRef>
              <c:f>'KPP 2014-2020 (2d.)'!$S$6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(2d.)'!$S$7:$S$89</c:f>
            </c:numRef>
          </c:val>
          <c:extLst>
            <c:ext xmlns:c16="http://schemas.microsoft.com/office/drawing/2014/chart" uri="{C3380CC4-5D6E-409C-BE32-E72D297353CC}">
              <c16:uniqueId val="{0000000F-5A74-45A2-9036-F7E62E755B84}"/>
            </c:ext>
          </c:extLst>
        </c:ser>
        <c:ser>
          <c:idx val="16"/>
          <c:order val="16"/>
          <c:tx>
            <c:strRef>
              <c:f>'KPP 2014-2020 (2d.)'!$T$6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(2d.)'!$T$7:$T$89</c:f>
            </c:numRef>
          </c:val>
          <c:extLst>
            <c:ext xmlns:c16="http://schemas.microsoft.com/office/drawing/2014/chart" uri="{C3380CC4-5D6E-409C-BE32-E72D297353CC}">
              <c16:uniqueId val="{00000010-5A74-45A2-9036-F7E62E755B84}"/>
            </c:ext>
          </c:extLst>
        </c:ser>
        <c:ser>
          <c:idx val="17"/>
          <c:order val="17"/>
          <c:tx>
            <c:strRef>
              <c:f>'KPP 2014-2020 (2d.)'!$U$6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(2d.)'!$U$7:$U$89</c:f>
            </c:numRef>
          </c:val>
          <c:extLst>
            <c:ext xmlns:c16="http://schemas.microsoft.com/office/drawing/2014/chart" uri="{C3380CC4-5D6E-409C-BE32-E72D297353CC}">
              <c16:uniqueId val="{00000011-5A74-45A2-9036-F7E62E755B84}"/>
            </c:ext>
          </c:extLst>
        </c:ser>
        <c:ser>
          <c:idx val="18"/>
          <c:order val="18"/>
          <c:tx>
            <c:strRef>
              <c:f>'KPP 2014-2020 (2d.)'!$V$6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(2d.)'!$V$7:$V$89</c:f>
            </c:numRef>
          </c:val>
          <c:extLst>
            <c:ext xmlns:c16="http://schemas.microsoft.com/office/drawing/2014/chart" uri="{C3380CC4-5D6E-409C-BE32-E72D297353CC}">
              <c16:uniqueId val="{00000012-5A74-45A2-9036-F7E62E755B84}"/>
            </c:ext>
          </c:extLst>
        </c:ser>
        <c:ser>
          <c:idx val="19"/>
          <c:order val="19"/>
          <c:tx>
            <c:strRef>
              <c:f>'KPP 2014-2020 (2d.)'!$W$6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(2d.)'!$W$7:$W$89</c:f>
            </c:numRef>
          </c:val>
          <c:extLst>
            <c:ext xmlns:c16="http://schemas.microsoft.com/office/drawing/2014/chart" uri="{C3380CC4-5D6E-409C-BE32-E72D297353CC}">
              <c16:uniqueId val="{00000013-5A74-45A2-9036-F7E62E755B84}"/>
            </c:ext>
          </c:extLst>
        </c:ser>
        <c:ser>
          <c:idx val="20"/>
          <c:order val="20"/>
          <c:tx>
            <c:strRef>
              <c:f>'KPP 2014-2020 (2d.)'!$X$6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(2d.)'!$X$7:$X$89</c:f>
            </c:numRef>
          </c:val>
          <c:extLst>
            <c:ext xmlns:c16="http://schemas.microsoft.com/office/drawing/2014/chart" uri="{C3380CC4-5D6E-409C-BE32-E72D297353CC}">
              <c16:uniqueId val="{00000014-5A74-45A2-9036-F7E62E755B84}"/>
            </c:ext>
          </c:extLst>
        </c:ser>
        <c:ser>
          <c:idx val="21"/>
          <c:order val="21"/>
          <c:tx>
            <c:strRef>
              <c:f>'KPP 2014-2020 (2d.)'!$Y$6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(2d.)'!$Y$7:$Y$89</c:f>
            </c:numRef>
          </c:val>
          <c:extLst>
            <c:ext xmlns:c16="http://schemas.microsoft.com/office/drawing/2014/chart" uri="{C3380CC4-5D6E-409C-BE32-E72D297353CC}">
              <c16:uniqueId val="{00000015-5A74-45A2-9036-F7E62E755B84}"/>
            </c:ext>
          </c:extLst>
        </c:ser>
        <c:ser>
          <c:idx val="22"/>
          <c:order val="22"/>
          <c:tx>
            <c:strRef>
              <c:f>'KPP 2014-2020 (2d.)'!$Z$6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(2d.)'!$Z$7:$Z$89</c:f>
            </c:numRef>
          </c:val>
          <c:extLst>
            <c:ext xmlns:c16="http://schemas.microsoft.com/office/drawing/2014/chart" uri="{C3380CC4-5D6E-409C-BE32-E72D297353CC}">
              <c16:uniqueId val="{00000016-5A74-45A2-9036-F7E62E755B84}"/>
            </c:ext>
          </c:extLst>
        </c:ser>
        <c:ser>
          <c:idx val="23"/>
          <c:order val="23"/>
          <c:tx>
            <c:strRef>
              <c:f>'KPP 2014-2020 (2d.)'!$AA$6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(2d.)'!$AA$7:$AA$89</c:f>
            </c:numRef>
          </c:val>
          <c:extLst>
            <c:ext xmlns:c16="http://schemas.microsoft.com/office/drawing/2014/chart" uri="{C3380CC4-5D6E-409C-BE32-E72D297353CC}">
              <c16:uniqueId val="{00000017-5A74-45A2-9036-F7E62E755B84}"/>
            </c:ext>
          </c:extLst>
        </c:ser>
        <c:ser>
          <c:idx val="24"/>
          <c:order val="24"/>
          <c:tx>
            <c:strRef>
              <c:f>'KPP 2014-2020 (2d.)'!$AB$6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(2d.)'!$AB$7:$AB$89</c:f>
            </c:numRef>
          </c:val>
          <c:extLst>
            <c:ext xmlns:c16="http://schemas.microsoft.com/office/drawing/2014/chart" uri="{C3380CC4-5D6E-409C-BE32-E72D297353CC}">
              <c16:uniqueId val="{00000018-5A74-45A2-9036-F7E62E755B84}"/>
            </c:ext>
          </c:extLst>
        </c:ser>
        <c:ser>
          <c:idx val="25"/>
          <c:order val="25"/>
          <c:tx>
            <c:strRef>
              <c:f>'KPP 2014-2020 (2d.)'!$AC$6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(2d.)'!$AC$7:$AC$89</c:f>
            </c:numRef>
          </c:val>
          <c:extLst>
            <c:ext xmlns:c16="http://schemas.microsoft.com/office/drawing/2014/chart" uri="{C3380CC4-5D6E-409C-BE32-E72D297353CC}">
              <c16:uniqueId val="{00000019-5A74-45A2-9036-F7E62E755B84}"/>
            </c:ext>
          </c:extLst>
        </c:ser>
        <c:ser>
          <c:idx val="26"/>
          <c:order val="26"/>
          <c:tx>
            <c:strRef>
              <c:f>'KPP 2014-2020 (2d.)'!$AD$6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(2d.)'!$AD$7:$AD$89</c:f>
            </c:numRef>
          </c:val>
          <c:extLst>
            <c:ext xmlns:c16="http://schemas.microsoft.com/office/drawing/2014/chart" uri="{C3380CC4-5D6E-409C-BE32-E72D297353CC}">
              <c16:uniqueId val="{0000001A-5A74-45A2-9036-F7E62E755B84}"/>
            </c:ext>
          </c:extLst>
        </c:ser>
        <c:ser>
          <c:idx val="27"/>
          <c:order val="27"/>
          <c:tx>
            <c:strRef>
              <c:f>'KPP 2014-2020 (2d.)'!$AE$6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(2d.)'!$AE$7:$AE$89</c:f>
            </c:numRef>
          </c:val>
          <c:extLst>
            <c:ext xmlns:c16="http://schemas.microsoft.com/office/drawing/2014/chart" uri="{C3380CC4-5D6E-409C-BE32-E72D297353CC}">
              <c16:uniqueId val="{0000001B-5A74-45A2-9036-F7E62E755B84}"/>
            </c:ext>
          </c:extLst>
        </c:ser>
        <c:ser>
          <c:idx val="28"/>
          <c:order val="28"/>
          <c:tx>
            <c:strRef>
              <c:f>'KPP 2014-2020 (2d.)'!$AF$6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(2d.)'!$AF$7:$AF$89</c:f>
            </c:numRef>
          </c:val>
          <c:extLst>
            <c:ext xmlns:c16="http://schemas.microsoft.com/office/drawing/2014/chart" uri="{C3380CC4-5D6E-409C-BE32-E72D297353CC}">
              <c16:uniqueId val="{0000001C-5A74-45A2-9036-F7E62E755B84}"/>
            </c:ext>
          </c:extLst>
        </c:ser>
        <c:ser>
          <c:idx val="29"/>
          <c:order val="29"/>
          <c:tx>
            <c:strRef>
              <c:f>'KPP 2014-2020 (2d.)'!$AG$6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(2d.)'!$AG$7:$AG$89</c:f>
            </c:numRef>
          </c:val>
          <c:extLst>
            <c:ext xmlns:c16="http://schemas.microsoft.com/office/drawing/2014/chart" uri="{C3380CC4-5D6E-409C-BE32-E72D297353CC}">
              <c16:uniqueId val="{0000001D-5A74-45A2-9036-F7E62E755B84}"/>
            </c:ext>
          </c:extLst>
        </c:ser>
        <c:ser>
          <c:idx val="30"/>
          <c:order val="30"/>
          <c:tx>
            <c:strRef>
              <c:f>'KPP 2014-2020 (2d.)'!$AH$6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(2d.)'!$AH$7:$AH$89</c:f>
            </c:numRef>
          </c:val>
          <c:extLst>
            <c:ext xmlns:c16="http://schemas.microsoft.com/office/drawing/2014/chart" uri="{C3380CC4-5D6E-409C-BE32-E72D297353CC}">
              <c16:uniqueId val="{0000001E-5A74-45A2-9036-F7E62E755B84}"/>
            </c:ext>
          </c:extLst>
        </c:ser>
        <c:ser>
          <c:idx val="31"/>
          <c:order val="31"/>
          <c:tx>
            <c:strRef>
              <c:f>'KPP 2014-2020 (2d.)'!$AI$6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(2d.)'!$AI$7:$AI$89</c:f>
            </c:numRef>
          </c:val>
          <c:extLst>
            <c:ext xmlns:c16="http://schemas.microsoft.com/office/drawing/2014/chart" uri="{C3380CC4-5D6E-409C-BE32-E72D297353CC}">
              <c16:uniqueId val="{0000001F-5A74-45A2-9036-F7E62E755B84}"/>
            </c:ext>
          </c:extLst>
        </c:ser>
        <c:ser>
          <c:idx val="32"/>
          <c:order val="32"/>
          <c:tx>
            <c:strRef>
              <c:f>'KPP 2014-2020 (2d.)'!$AJ$6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(2d.)'!$AJ$7:$AJ$89</c:f>
            </c:numRef>
          </c:val>
          <c:extLst>
            <c:ext xmlns:c16="http://schemas.microsoft.com/office/drawing/2014/chart" uri="{C3380CC4-5D6E-409C-BE32-E72D297353CC}">
              <c16:uniqueId val="{00000020-5A74-45A2-9036-F7E62E755B84}"/>
            </c:ext>
          </c:extLst>
        </c:ser>
        <c:ser>
          <c:idx val="33"/>
          <c:order val="33"/>
          <c:tx>
            <c:strRef>
              <c:f>'KPP 2014-2020 (2d.)'!$AK$6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(2d.)'!$AK$7:$AK$89</c:f>
            </c:numRef>
          </c:val>
          <c:extLst>
            <c:ext xmlns:c16="http://schemas.microsoft.com/office/drawing/2014/chart" uri="{C3380CC4-5D6E-409C-BE32-E72D297353CC}">
              <c16:uniqueId val="{00000021-5A74-45A2-9036-F7E62E755B84}"/>
            </c:ext>
          </c:extLst>
        </c:ser>
        <c:ser>
          <c:idx val="34"/>
          <c:order val="34"/>
          <c:tx>
            <c:strRef>
              <c:f>'KPP 2014-2020 (2d.)'!$AL$6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(2d.)'!$AL$7:$AL$89</c:f>
            </c:numRef>
          </c:val>
          <c:extLst>
            <c:ext xmlns:c16="http://schemas.microsoft.com/office/drawing/2014/chart" uri="{C3380CC4-5D6E-409C-BE32-E72D297353CC}">
              <c16:uniqueId val="{00000022-5A74-45A2-9036-F7E62E755B84}"/>
            </c:ext>
          </c:extLst>
        </c:ser>
        <c:ser>
          <c:idx val="35"/>
          <c:order val="35"/>
          <c:tx>
            <c:strRef>
              <c:f>'KPP 2014-2020 (2d.)'!$AM$6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(2d.)'!$AM$7:$AM$89</c:f>
            </c:numRef>
          </c:val>
          <c:extLst>
            <c:ext xmlns:c16="http://schemas.microsoft.com/office/drawing/2014/chart" uri="{C3380CC4-5D6E-409C-BE32-E72D297353CC}">
              <c16:uniqueId val="{00000023-5A74-45A2-9036-F7E62E755B84}"/>
            </c:ext>
          </c:extLst>
        </c:ser>
        <c:ser>
          <c:idx val="36"/>
          <c:order val="36"/>
          <c:tx>
            <c:strRef>
              <c:f>'KPP 2014-2020 (2d.)'!$AN$6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(2d.)'!$AN$7:$AN$89</c:f>
            </c:numRef>
          </c:val>
          <c:extLst>
            <c:ext xmlns:c16="http://schemas.microsoft.com/office/drawing/2014/chart" uri="{C3380CC4-5D6E-409C-BE32-E72D297353CC}">
              <c16:uniqueId val="{00000024-5A74-45A2-9036-F7E62E755B84}"/>
            </c:ext>
          </c:extLst>
        </c:ser>
        <c:ser>
          <c:idx val="37"/>
          <c:order val="37"/>
          <c:tx>
            <c:strRef>
              <c:f>'KPP 2014-2020 (2d.)'!$AO$6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(2d.)'!$AO$7:$AO$89</c:f>
            </c:numRef>
          </c:val>
          <c:extLst>
            <c:ext xmlns:c16="http://schemas.microsoft.com/office/drawing/2014/chart" uri="{C3380CC4-5D6E-409C-BE32-E72D297353CC}">
              <c16:uniqueId val="{00000025-5A74-45A2-9036-F7E62E755B84}"/>
            </c:ext>
          </c:extLst>
        </c:ser>
        <c:ser>
          <c:idx val="38"/>
          <c:order val="38"/>
          <c:tx>
            <c:strRef>
              <c:f>'KPP 2014-2020 (2d.)'!$AP$6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(2d.)'!$AP$7:$AP$89</c:f>
            </c:numRef>
          </c:val>
          <c:extLst>
            <c:ext xmlns:c16="http://schemas.microsoft.com/office/drawing/2014/chart" uri="{C3380CC4-5D6E-409C-BE32-E72D297353CC}">
              <c16:uniqueId val="{00000026-5A74-45A2-9036-F7E62E755B84}"/>
            </c:ext>
          </c:extLst>
        </c:ser>
        <c:ser>
          <c:idx val="39"/>
          <c:order val="39"/>
          <c:tx>
            <c:strRef>
              <c:f>'KPP 2014-2020 (2d.)'!$AQ$6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(2d.)'!$AQ$7:$AQ$89</c:f>
            </c:numRef>
          </c:val>
          <c:extLst>
            <c:ext xmlns:c16="http://schemas.microsoft.com/office/drawing/2014/chart" uri="{C3380CC4-5D6E-409C-BE32-E72D297353CC}">
              <c16:uniqueId val="{00000027-5A74-45A2-9036-F7E62E755B84}"/>
            </c:ext>
          </c:extLst>
        </c:ser>
        <c:ser>
          <c:idx val="40"/>
          <c:order val="40"/>
          <c:tx>
            <c:strRef>
              <c:f>'KPP 2014-2020 (2d.)'!$AR$6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(2d.)'!$AR$7:$AR$89</c:f>
            </c:numRef>
          </c:val>
          <c:extLst>
            <c:ext xmlns:c16="http://schemas.microsoft.com/office/drawing/2014/chart" uri="{C3380CC4-5D6E-409C-BE32-E72D297353CC}">
              <c16:uniqueId val="{00000028-5A74-45A2-9036-F7E62E755B84}"/>
            </c:ext>
          </c:extLst>
        </c:ser>
        <c:ser>
          <c:idx val="41"/>
          <c:order val="41"/>
          <c:tx>
            <c:strRef>
              <c:f>'KPP 2014-2020 (2d.)'!$AS$6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(2d.)'!$AS$7:$AS$89</c:f>
            </c:numRef>
          </c:val>
          <c:extLst>
            <c:ext xmlns:c16="http://schemas.microsoft.com/office/drawing/2014/chart" uri="{C3380CC4-5D6E-409C-BE32-E72D297353CC}">
              <c16:uniqueId val="{00000029-5A74-45A2-9036-F7E62E755B84}"/>
            </c:ext>
          </c:extLst>
        </c:ser>
        <c:ser>
          <c:idx val="42"/>
          <c:order val="42"/>
          <c:tx>
            <c:strRef>
              <c:f>'KPP 2014-2020 (2d.)'!$AT$6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(2d.)'!$AT$7:$AT$89</c:f>
            </c:numRef>
          </c:val>
          <c:extLst>
            <c:ext xmlns:c16="http://schemas.microsoft.com/office/drawing/2014/chart" uri="{C3380CC4-5D6E-409C-BE32-E72D297353CC}">
              <c16:uniqueId val="{0000002A-5A74-45A2-9036-F7E62E755B84}"/>
            </c:ext>
          </c:extLst>
        </c:ser>
        <c:ser>
          <c:idx val="43"/>
          <c:order val="43"/>
          <c:tx>
            <c:strRef>
              <c:f>'KPP 2014-2020 (2d.)'!$AU$6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(2d.)'!$AU$7:$AU$89</c:f>
            </c:numRef>
          </c:val>
          <c:extLst>
            <c:ext xmlns:c16="http://schemas.microsoft.com/office/drawing/2014/chart" uri="{C3380CC4-5D6E-409C-BE32-E72D297353CC}">
              <c16:uniqueId val="{0000002B-5A74-45A2-9036-F7E62E755B84}"/>
            </c:ext>
          </c:extLst>
        </c:ser>
        <c:ser>
          <c:idx val="44"/>
          <c:order val="44"/>
          <c:tx>
            <c:strRef>
              <c:f>'KPP 2014-2020 (2d.)'!$AV$6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(2d.)'!$AV$7:$AV$89</c:f>
            </c:numRef>
          </c:val>
          <c:extLst>
            <c:ext xmlns:c16="http://schemas.microsoft.com/office/drawing/2014/chart" uri="{C3380CC4-5D6E-409C-BE32-E72D297353CC}">
              <c16:uniqueId val="{0000002C-5A74-45A2-9036-F7E62E755B84}"/>
            </c:ext>
          </c:extLst>
        </c:ser>
        <c:ser>
          <c:idx val="45"/>
          <c:order val="45"/>
          <c:tx>
            <c:strRef>
              <c:f>'KPP 2014-2020 (2d.)'!$AW$6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(2d.)'!$AW$7:$AW$89</c:f>
            </c:numRef>
          </c:val>
          <c:extLst>
            <c:ext xmlns:c16="http://schemas.microsoft.com/office/drawing/2014/chart" uri="{C3380CC4-5D6E-409C-BE32-E72D297353CC}">
              <c16:uniqueId val="{0000002D-5A74-45A2-9036-F7E62E755B84}"/>
            </c:ext>
          </c:extLst>
        </c:ser>
        <c:ser>
          <c:idx val="46"/>
          <c:order val="46"/>
          <c:tx>
            <c:strRef>
              <c:f>'KPP 2014-2020 (2d.)'!$AX$6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(2d.)'!$AX$7:$AX$89</c:f>
            </c:numRef>
          </c:val>
          <c:extLst>
            <c:ext xmlns:c16="http://schemas.microsoft.com/office/drawing/2014/chart" uri="{C3380CC4-5D6E-409C-BE32-E72D297353CC}">
              <c16:uniqueId val="{0000002E-5A74-45A2-9036-F7E62E755B84}"/>
            </c:ext>
          </c:extLst>
        </c:ser>
        <c:ser>
          <c:idx val="47"/>
          <c:order val="47"/>
          <c:tx>
            <c:strRef>
              <c:f>'KPP 2014-2020 (2d.)'!$AY$6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(2d.)'!$AY$7:$AY$89</c:f>
            </c:numRef>
          </c:val>
          <c:extLst>
            <c:ext xmlns:c16="http://schemas.microsoft.com/office/drawing/2014/chart" uri="{C3380CC4-5D6E-409C-BE32-E72D297353CC}">
              <c16:uniqueId val="{0000002F-5A74-45A2-9036-F7E62E755B84}"/>
            </c:ext>
          </c:extLst>
        </c:ser>
        <c:ser>
          <c:idx val="48"/>
          <c:order val="48"/>
          <c:tx>
            <c:strRef>
              <c:f>'KPP 2014-2020 (2d.)'!$AZ$6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(2d.)'!$AZ$7:$AZ$89</c:f>
            </c:numRef>
          </c:val>
          <c:extLst>
            <c:ext xmlns:c16="http://schemas.microsoft.com/office/drawing/2014/chart" uri="{C3380CC4-5D6E-409C-BE32-E72D297353CC}">
              <c16:uniqueId val="{00000030-5A74-45A2-9036-F7E62E755B84}"/>
            </c:ext>
          </c:extLst>
        </c:ser>
        <c:ser>
          <c:idx val="49"/>
          <c:order val="49"/>
          <c:tx>
            <c:strRef>
              <c:f>'KPP 2014-2020 (2d.)'!$BA$6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(2d.)'!$BA$7:$BA$89</c:f>
            </c:numRef>
          </c:val>
          <c:extLst>
            <c:ext xmlns:c16="http://schemas.microsoft.com/office/drawing/2014/chart" uri="{C3380CC4-5D6E-409C-BE32-E72D297353CC}">
              <c16:uniqueId val="{00000031-5A74-45A2-9036-F7E62E755B84}"/>
            </c:ext>
          </c:extLst>
        </c:ser>
        <c:ser>
          <c:idx val="50"/>
          <c:order val="50"/>
          <c:tx>
            <c:strRef>
              <c:f>'KPP 2014-2020 (2d.)'!$BB$6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(2d.)'!$BB$7:$BB$89</c:f>
            </c:numRef>
          </c:val>
          <c:extLst>
            <c:ext xmlns:c16="http://schemas.microsoft.com/office/drawing/2014/chart" uri="{C3380CC4-5D6E-409C-BE32-E72D297353CC}">
              <c16:uniqueId val="{00000032-5A74-45A2-9036-F7E62E755B84}"/>
            </c:ext>
          </c:extLst>
        </c:ser>
        <c:ser>
          <c:idx val="51"/>
          <c:order val="51"/>
          <c:tx>
            <c:strRef>
              <c:f>'KPP 2014-2020 (2d.)'!$BC$6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(2d.)'!$BC$7:$BC$89</c:f>
            </c:numRef>
          </c:val>
          <c:extLst>
            <c:ext xmlns:c16="http://schemas.microsoft.com/office/drawing/2014/chart" uri="{C3380CC4-5D6E-409C-BE32-E72D297353CC}">
              <c16:uniqueId val="{00000033-5A74-45A2-9036-F7E62E755B84}"/>
            </c:ext>
          </c:extLst>
        </c:ser>
        <c:ser>
          <c:idx val="52"/>
          <c:order val="52"/>
          <c:tx>
            <c:strRef>
              <c:f>'KPP 2014-2020 (2d.)'!$BD$6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(2d.)'!$BD$7:$BD$89</c:f>
            </c:numRef>
          </c:val>
          <c:extLst>
            <c:ext xmlns:c16="http://schemas.microsoft.com/office/drawing/2014/chart" uri="{C3380CC4-5D6E-409C-BE32-E72D297353CC}">
              <c16:uniqueId val="{00000034-5A74-45A2-9036-F7E62E755B84}"/>
            </c:ext>
          </c:extLst>
        </c:ser>
        <c:ser>
          <c:idx val="53"/>
          <c:order val="53"/>
          <c:tx>
            <c:strRef>
              <c:f>'KPP 2014-2020 (2d.)'!$BE$6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(2d.)'!$BE$7:$BE$89</c:f>
            </c:numRef>
          </c:val>
          <c:extLst>
            <c:ext xmlns:c16="http://schemas.microsoft.com/office/drawing/2014/chart" uri="{C3380CC4-5D6E-409C-BE32-E72D297353CC}">
              <c16:uniqueId val="{00000035-5A74-45A2-9036-F7E62E755B84}"/>
            </c:ext>
          </c:extLst>
        </c:ser>
        <c:ser>
          <c:idx val="54"/>
          <c:order val="54"/>
          <c:tx>
            <c:strRef>
              <c:f>'KPP 2014-2020 (2d.)'!$BF$6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(2d.)'!$BF$7:$BF$89</c:f>
            </c:numRef>
          </c:val>
          <c:extLst>
            <c:ext xmlns:c16="http://schemas.microsoft.com/office/drawing/2014/chart" uri="{C3380CC4-5D6E-409C-BE32-E72D297353CC}">
              <c16:uniqueId val="{00000036-5A74-45A2-9036-F7E62E755B84}"/>
            </c:ext>
          </c:extLst>
        </c:ser>
        <c:ser>
          <c:idx val="55"/>
          <c:order val="55"/>
          <c:tx>
            <c:strRef>
              <c:f>'KPP 2014-2020 (2d.)'!$BG$6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(2d.)'!$BG$7:$BG$89</c:f>
            </c:numRef>
          </c:val>
          <c:extLst>
            <c:ext xmlns:c16="http://schemas.microsoft.com/office/drawing/2014/chart" uri="{C3380CC4-5D6E-409C-BE32-E72D297353CC}">
              <c16:uniqueId val="{00000037-5A74-45A2-9036-F7E62E755B84}"/>
            </c:ext>
          </c:extLst>
        </c:ser>
        <c:ser>
          <c:idx val="56"/>
          <c:order val="56"/>
          <c:tx>
            <c:strRef>
              <c:f>'KPP 2014-2020 (2d.)'!$BH$6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(2d.)'!$BH$7:$BH$89</c:f>
            </c:numRef>
          </c:val>
          <c:extLst>
            <c:ext xmlns:c16="http://schemas.microsoft.com/office/drawing/2014/chart" uri="{C3380CC4-5D6E-409C-BE32-E72D297353CC}">
              <c16:uniqueId val="{00000038-5A74-45A2-9036-F7E62E755B84}"/>
            </c:ext>
          </c:extLst>
        </c:ser>
        <c:ser>
          <c:idx val="57"/>
          <c:order val="57"/>
          <c:tx>
            <c:strRef>
              <c:f>'KPP 2014-2020 (2d.)'!$BI$6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(2d.)'!$BI$7:$BI$89</c:f>
            </c:numRef>
          </c:val>
          <c:extLst>
            <c:ext xmlns:c16="http://schemas.microsoft.com/office/drawing/2014/chart" uri="{C3380CC4-5D6E-409C-BE32-E72D297353CC}">
              <c16:uniqueId val="{00000039-5A74-45A2-9036-F7E62E755B84}"/>
            </c:ext>
          </c:extLst>
        </c:ser>
        <c:ser>
          <c:idx val="58"/>
          <c:order val="58"/>
          <c:tx>
            <c:strRef>
              <c:f>'KPP 2014-2020 (2d.)'!$BJ$6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(2d.)'!$BJ$7:$BJ$89</c:f>
            </c:numRef>
          </c:val>
          <c:extLst>
            <c:ext xmlns:c16="http://schemas.microsoft.com/office/drawing/2014/chart" uri="{C3380CC4-5D6E-409C-BE32-E72D297353CC}">
              <c16:uniqueId val="{0000003A-5A74-45A2-9036-F7E62E755B84}"/>
            </c:ext>
          </c:extLst>
        </c:ser>
        <c:ser>
          <c:idx val="59"/>
          <c:order val="59"/>
          <c:tx>
            <c:strRef>
              <c:f>'KPP 2014-2020 (2d.)'!$BK$6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(2d.)'!$BK$7:$BK$89</c:f>
            </c:numRef>
          </c:val>
          <c:extLst>
            <c:ext xmlns:c16="http://schemas.microsoft.com/office/drawing/2014/chart" uri="{C3380CC4-5D6E-409C-BE32-E72D297353CC}">
              <c16:uniqueId val="{0000003B-5A74-45A2-9036-F7E62E755B84}"/>
            </c:ext>
          </c:extLst>
        </c:ser>
        <c:ser>
          <c:idx val="60"/>
          <c:order val="60"/>
          <c:tx>
            <c:strRef>
              <c:f>'KPP 2014-2020 (2d.)'!$BL$6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(2d.)'!$BL$7:$BL$89</c:f>
            </c:numRef>
          </c:val>
          <c:extLst>
            <c:ext xmlns:c16="http://schemas.microsoft.com/office/drawing/2014/chart" uri="{C3380CC4-5D6E-409C-BE32-E72D297353CC}">
              <c16:uniqueId val="{0000003C-5A74-45A2-9036-F7E62E755B84}"/>
            </c:ext>
          </c:extLst>
        </c:ser>
        <c:ser>
          <c:idx val="61"/>
          <c:order val="61"/>
          <c:tx>
            <c:strRef>
              <c:f>'KPP 2014-2020 (2d.)'!$BM$6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(2d.)'!$BM$7:$BM$89</c:f>
            </c:numRef>
          </c:val>
          <c:extLst>
            <c:ext xmlns:c16="http://schemas.microsoft.com/office/drawing/2014/chart" uri="{C3380CC4-5D6E-409C-BE32-E72D297353CC}">
              <c16:uniqueId val="{0000003D-5A74-45A2-9036-F7E62E755B84}"/>
            </c:ext>
          </c:extLst>
        </c:ser>
        <c:ser>
          <c:idx val="62"/>
          <c:order val="62"/>
          <c:tx>
            <c:strRef>
              <c:f>'KPP 2014-2020 (2d.)'!$BN$6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(2d.)'!$BN$7:$BN$89</c:f>
            </c:numRef>
          </c:val>
          <c:extLst>
            <c:ext xmlns:c16="http://schemas.microsoft.com/office/drawing/2014/chart" uri="{C3380CC4-5D6E-409C-BE32-E72D297353CC}">
              <c16:uniqueId val="{0000003E-5A74-45A2-9036-F7E62E755B84}"/>
            </c:ext>
          </c:extLst>
        </c:ser>
        <c:ser>
          <c:idx val="63"/>
          <c:order val="63"/>
          <c:tx>
            <c:strRef>
              <c:f>'KPP 2014-2020 (2d.)'!$BO$6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(2d.)'!$BO$7:$BO$89</c:f>
            </c:numRef>
          </c:val>
          <c:extLst>
            <c:ext xmlns:c16="http://schemas.microsoft.com/office/drawing/2014/chart" uri="{C3380CC4-5D6E-409C-BE32-E72D297353CC}">
              <c16:uniqueId val="{0000003F-5A74-45A2-9036-F7E62E755B84}"/>
            </c:ext>
          </c:extLst>
        </c:ser>
        <c:ser>
          <c:idx val="64"/>
          <c:order val="64"/>
          <c:tx>
            <c:strRef>
              <c:f>'KPP 2014-2020 (2d.)'!$BP$6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(2d.)'!$BP$7:$BP$89</c:f>
            </c:numRef>
          </c:val>
          <c:extLst>
            <c:ext xmlns:c16="http://schemas.microsoft.com/office/drawing/2014/chart" uri="{C3380CC4-5D6E-409C-BE32-E72D297353CC}">
              <c16:uniqueId val="{00000040-5A74-45A2-9036-F7E62E755B84}"/>
            </c:ext>
          </c:extLst>
        </c:ser>
        <c:ser>
          <c:idx val="65"/>
          <c:order val="65"/>
          <c:tx>
            <c:strRef>
              <c:f>'KPP 2014-2020 (2d.)'!$BQ$6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(2d.)'!$BQ$7:$BQ$89</c:f>
            </c:numRef>
          </c:val>
          <c:extLst>
            <c:ext xmlns:c16="http://schemas.microsoft.com/office/drawing/2014/chart" uri="{C3380CC4-5D6E-409C-BE32-E72D297353CC}">
              <c16:uniqueId val="{00000041-5A74-45A2-9036-F7E62E755B84}"/>
            </c:ext>
          </c:extLst>
        </c:ser>
        <c:ser>
          <c:idx val="66"/>
          <c:order val="66"/>
          <c:tx>
            <c:strRef>
              <c:f>'KPP 2014-2020 (2d.)'!$BR$6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(2d.)'!$BR$7:$BR$89</c:f>
            </c:numRef>
          </c:val>
          <c:extLst>
            <c:ext xmlns:c16="http://schemas.microsoft.com/office/drawing/2014/chart" uri="{C3380CC4-5D6E-409C-BE32-E72D297353CC}">
              <c16:uniqueId val="{00000042-5A74-45A2-9036-F7E62E755B84}"/>
            </c:ext>
          </c:extLst>
        </c:ser>
        <c:ser>
          <c:idx val="67"/>
          <c:order val="67"/>
          <c:tx>
            <c:strRef>
              <c:f>'KPP 2014-2020 (2d.)'!$BS$6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(2d.)'!$BS$7:$BS$89</c:f>
            </c:numRef>
          </c:val>
          <c:extLst>
            <c:ext xmlns:c16="http://schemas.microsoft.com/office/drawing/2014/chart" uri="{C3380CC4-5D6E-409C-BE32-E72D297353CC}">
              <c16:uniqueId val="{00000043-5A74-45A2-9036-F7E62E755B84}"/>
            </c:ext>
          </c:extLst>
        </c:ser>
        <c:ser>
          <c:idx val="68"/>
          <c:order val="68"/>
          <c:tx>
            <c:strRef>
              <c:f>'KPP 2014-2020 (2d.)'!$BT$6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(2d.)'!$BT$7:$BT$89</c:f>
            </c:numRef>
          </c:val>
          <c:extLst>
            <c:ext xmlns:c16="http://schemas.microsoft.com/office/drawing/2014/chart" uri="{C3380CC4-5D6E-409C-BE32-E72D297353CC}">
              <c16:uniqueId val="{00000044-5A74-45A2-9036-F7E62E755B84}"/>
            </c:ext>
          </c:extLst>
        </c:ser>
        <c:ser>
          <c:idx val="69"/>
          <c:order val="69"/>
          <c:tx>
            <c:strRef>
              <c:f>'KPP 2014-2020 (2d.)'!$BU$6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(2d.)'!$BU$7:$BU$89</c:f>
            </c:numRef>
          </c:val>
          <c:extLst>
            <c:ext xmlns:c16="http://schemas.microsoft.com/office/drawing/2014/chart" uri="{C3380CC4-5D6E-409C-BE32-E72D297353CC}">
              <c16:uniqueId val="{00000045-5A74-45A2-9036-F7E62E755B84}"/>
            </c:ext>
          </c:extLst>
        </c:ser>
        <c:ser>
          <c:idx val="70"/>
          <c:order val="70"/>
          <c:tx>
            <c:strRef>
              <c:f>'KPP 2014-2020 (2d.)'!$BV$6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(2d.)'!$BV$7:$BV$89</c:f>
            </c:numRef>
          </c:val>
          <c:extLst>
            <c:ext xmlns:c16="http://schemas.microsoft.com/office/drawing/2014/chart" uri="{C3380CC4-5D6E-409C-BE32-E72D297353CC}">
              <c16:uniqueId val="{00000046-5A74-45A2-9036-F7E62E755B84}"/>
            </c:ext>
          </c:extLst>
        </c:ser>
        <c:ser>
          <c:idx val="71"/>
          <c:order val="71"/>
          <c:tx>
            <c:strRef>
              <c:f>'KPP 2014-2020 (2d.)'!$BW$6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(2d.)'!$BW$7:$BW$89</c:f>
            </c:numRef>
          </c:val>
          <c:extLst>
            <c:ext xmlns:c16="http://schemas.microsoft.com/office/drawing/2014/chart" uri="{C3380CC4-5D6E-409C-BE32-E72D297353CC}">
              <c16:uniqueId val="{00000047-5A74-45A2-9036-F7E62E755B84}"/>
            </c:ext>
          </c:extLst>
        </c:ser>
        <c:ser>
          <c:idx val="72"/>
          <c:order val="72"/>
          <c:tx>
            <c:strRef>
              <c:f>'KPP 2014-2020 (2d.)'!$BX$6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(2d.)'!$BX$7:$BX$89</c:f>
            </c:numRef>
          </c:val>
          <c:extLst>
            <c:ext xmlns:c16="http://schemas.microsoft.com/office/drawing/2014/chart" uri="{C3380CC4-5D6E-409C-BE32-E72D297353CC}">
              <c16:uniqueId val="{00000048-5A74-45A2-9036-F7E62E755B84}"/>
            </c:ext>
          </c:extLst>
        </c:ser>
        <c:ser>
          <c:idx val="73"/>
          <c:order val="73"/>
          <c:tx>
            <c:strRef>
              <c:f>'KPP 2014-2020 (2d.)'!$BY$6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(2d.)'!$BY$7:$BY$89</c:f>
            </c:numRef>
          </c:val>
          <c:extLst>
            <c:ext xmlns:c16="http://schemas.microsoft.com/office/drawing/2014/chart" uri="{C3380CC4-5D6E-409C-BE32-E72D297353CC}">
              <c16:uniqueId val="{00000049-5A74-45A2-9036-F7E62E755B84}"/>
            </c:ext>
          </c:extLst>
        </c:ser>
        <c:ser>
          <c:idx val="74"/>
          <c:order val="74"/>
          <c:tx>
            <c:strRef>
              <c:f>'KPP 2014-2020 (2d.)'!$BZ$6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(2d.)'!$BZ$7:$BZ$89</c:f>
            </c:numRef>
          </c:val>
          <c:extLst>
            <c:ext xmlns:c16="http://schemas.microsoft.com/office/drawing/2014/chart" uri="{C3380CC4-5D6E-409C-BE32-E72D297353CC}">
              <c16:uniqueId val="{0000004A-5A74-45A2-9036-F7E62E755B84}"/>
            </c:ext>
          </c:extLst>
        </c:ser>
        <c:ser>
          <c:idx val="75"/>
          <c:order val="75"/>
          <c:tx>
            <c:strRef>
              <c:f>'KPP 2014-2020 (2d.)'!$CA$6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(2d.)'!$CA$7:$CA$89</c:f>
            </c:numRef>
          </c:val>
          <c:extLst>
            <c:ext xmlns:c16="http://schemas.microsoft.com/office/drawing/2014/chart" uri="{C3380CC4-5D6E-409C-BE32-E72D297353CC}">
              <c16:uniqueId val="{0000004B-5A74-45A2-9036-F7E62E755B84}"/>
            </c:ext>
          </c:extLst>
        </c:ser>
        <c:ser>
          <c:idx val="76"/>
          <c:order val="76"/>
          <c:tx>
            <c:strRef>
              <c:f>'KPP 2014-2020 (2d.)'!$CB$6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(2d.)'!$CB$7:$CB$89</c:f>
            </c:numRef>
          </c:val>
          <c:extLst>
            <c:ext xmlns:c16="http://schemas.microsoft.com/office/drawing/2014/chart" uri="{C3380CC4-5D6E-409C-BE32-E72D297353CC}">
              <c16:uniqueId val="{0000004C-5A74-45A2-9036-F7E62E755B84}"/>
            </c:ext>
          </c:extLst>
        </c:ser>
        <c:ser>
          <c:idx val="77"/>
          <c:order val="77"/>
          <c:tx>
            <c:strRef>
              <c:f>'KPP 2014-2020 (2d.)'!$CC$6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(2d.)'!$CC$7:$CC$89</c:f>
            </c:numRef>
          </c:val>
          <c:extLst>
            <c:ext xmlns:c16="http://schemas.microsoft.com/office/drawing/2014/chart" uri="{C3380CC4-5D6E-409C-BE32-E72D297353CC}">
              <c16:uniqueId val="{0000004D-5A74-45A2-9036-F7E62E755B84}"/>
            </c:ext>
          </c:extLst>
        </c:ser>
        <c:ser>
          <c:idx val="78"/>
          <c:order val="78"/>
          <c:tx>
            <c:strRef>
              <c:f>'KPP 2014-2020 (2d.)'!$CD$6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(2d.)'!$CD$7:$CD$89</c:f>
            </c:numRef>
          </c:val>
          <c:extLst>
            <c:ext xmlns:c16="http://schemas.microsoft.com/office/drawing/2014/chart" uri="{C3380CC4-5D6E-409C-BE32-E72D297353CC}">
              <c16:uniqueId val="{0000004E-5A74-45A2-9036-F7E62E755B84}"/>
            </c:ext>
          </c:extLst>
        </c:ser>
        <c:ser>
          <c:idx val="79"/>
          <c:order val="79"/>
          <c:tx>
            <c:strRef>
              <c:f>'KPP 2014-2020 (2d.)'!$CE$6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(2d.)'!$CE$7:$CE$89</c:f>
            </c:numRef>
          </c:val>
          <c:extLst>
            <c:ext xmlns:c16="http://schemas.microsoft.com/office/drawing/2014/chart" uri="{C3380CC4-5D6E-409C-BE32-E72D297353CC}">
              <c16:uniqueId val="{0000004F-5A74-45A2-9036-F7E62E755B84}"/>
            </c:ext>
          </c:extLst>
        </c:ser>
        <c:ser>
          <c:idx val="80"/>
          <c:order val="80"/>
          <c:tx>
            <c:strRef>
              <c:f>'KPP 2014-2020 (2d.)'!$CF$6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(2d.)'!$CF$7:$CF$89</c:f>
            </c:numRef>
          </c:val>
          <c:extLst>
            <c:ext xmlns:c16="http://schemas.microsoft.com/office/drawing/2014/chart" uri="{C3380CC4-5D6E-409C-BE32-E72D297353CC}">
              <c16:uniqueId val="{00000050-5A74-45A2-9036-F7E62E755B84}"/>
            </c:ext>
          </c:extLst>
        </c:ser>
        <c:ser>
          <c:idx val="81"/>
          <c:order val="81"/>
          <c:tx>
            <c:strRef>
              <c:f>'KPP 2014-2020 (2d.)'!$CG$6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(2d.)'!$CG$7:$CG$89</c:f>
            </c:numRef>
          </c:val>
          <c:extLst>
            <c:ext xmlns:c16="http://schemas.microsoft.com/office/drawing/2014/chart" uri="{C3380CC4-5D6E-409C-BE32-E72D297353CC}">
              <c16:uniqueId val="{00000051-5A74-45A2-9036-F7E62E755B84}"/>
            </c:ext>
          </c:extLst>
        </c:ser>
        <c:ser>
          <c:idx val="82"/>
          <c:order val="82"/>
          <c:tx>
            <c:strRef>
              <c:f>'KPP 2014-2020 (2d.)'!$CH$6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(2d.)'!$CH$7:$CH$89</c:f>
            </c:numRef>
          </c:val>
          <c:extLst>
            <c:ext xmlns:c16="http://schemas.microsoft.com/office/drawing/2014/chart" uri="{C3380CC4-5D6E-409C-BE32-E72D297353CC}">
              <c16:uniqueId val="{00000052-5A74-45A2-9036-F7E62E755B84}"/>
            </c:ext>
          </c:extLst>
        </c:ser>
        <c:ser>
          <c:idx val="83"/>
          <c:order val="83"/>
          <c:tx>
            <c:strRef>
              <c:f>'KPP 2014-2020 (2d.)'!$CI$6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(2d.)'!$CI$7:$CI$89</c:f>
            </c:numRef>
          </c:val>
          <c:extLst>
            <c:ext xmlns:c16="http://schemas.microsoft.com/office/drawing/2014/chart" uri="{C3380CC4-5D6E-409C-BE32-E72D297353CC}">
              <c16:uniqueId val="{00000053-5A74-45A2-9036-F7E62E755B84}"/>
            </c:ext>
          </c:extLst>
        </c:ser>
        <c:ser>
          <c:idx val="84"/>
          <c:order val="84"/>
          <c:tx>
            <c:strRef>
              <c:f>'KPP 2014-2020 (2d.)'!$CJ$6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(2d.)'!$CJ$7:$CJ$89</c:f>
            </c:numRef>
          </c:val>
          <c:extLst>
            <c:ext xmlns:c16="http://schemas.microsoft.com/office/drawing/2014/chart" uri="{C3380CC4-5D6E-409C-BE32-E72D297353CC}">
              <c16:uniqueId val="{00000054-5A74-45A2-9036-F7E62E755B84}"/>
            </c:ext>
          </c:extLst>
        </c:ser>
        <c:ser>
          <c:idx val="85"/>
          <c:order val="85"/>
          <c:tx>
            <c:strRef>
              <c:f>'KPP 2014-2020 (2d.)'!$CK$6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(2d.)'!$CK$7:$CK$89</c:f>
            </c:numRef>
          </c:val>
          <c:extLst>
            <c:ext xmlns:c16="http://schemas.microsoft.com/office/drawing/2014/chart" uri="{C3380CC4-5D6E-409C-BE32-E72D297353CC}">
              <c16:uniqueId val="{00000055-5A74-45A2-9036-F7E62E755B84}"/>
            </c:ext>
          </c:extLst>
        </c:ser>
        <c:ser>
          <c:idx val="86"/>
          <c:order val="86"/>
          <c:tx>
            <c:strRef>
              <c:f>'KPP 2014-2020 (2d.)'!$CL$6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(2d.)'!$CL$7:$CL$89</c:f>
            </c:numRef>
          </c:val>
          <c:extLst>
            <c:ext xmlns:c16="http://schemas.microsoft.com/office/drawing/2014/chart" uri="{C3380CC4-5D6E-409C-BE32-E72D297353CC}">
              <c16:uniqueId val="{00000056-5A74-45A2-9036-F7E62E755B84}"/>
            </c:ext>
          </c:extLst>
        </c:ser>
        <c:ser>
          <c:idx val="87"/>
          <c:order val="87"/>
          <c:tx>
            <c:strRef>
              <c:f>'KPP 2014-2020 (2d.)'!$CM$6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(2d.)'!$CM$7:$CM$89</c:f>
            </c:numRef>
          </c:val>
          <c:extLst>
            <c:ext xmlns:c16="http://schemas.microsoft.com/office/drawing/2014/chart" uri="{C3380CC4-5D6E-409C-BE32-E72D297353CC}">
              <c16:uniqueId val="{00000057-5A74-45A2-9036-F7E62E755B84}"/>
            </c:ext>
          </c:extLst>
        </c:ser>
        <c:ser>
          <c:idx val="88"/>
          <c:order val="88"/>
          <c:tx>
            <c:strRef>
              <c:f>'KPP 2014-2020 (2d.)'!$CN$6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(2d.)'!$CN$7:$CN$89</c:f>
            </c:numRef>
          </c:val>
          <c:extLst>
            <c:ext xmlns:c16="http://schemas.microsoft.com/office/drawing/2014/chart" uri="{C3380CC4-5D6E-409C-BE32-E72D297353CC}">
              <c16:uniqueId val="{00000058-5A74-45A2-9036-F7E62E755B84}"/>
            </c:ext>
          </c:extLst>
        </c:ser>
        <c:ser>
          <c:idx val="89"/>
          <c:order val="89"/>
          <c:tx>
            <c:strRef>
              <c:f>'KPP 2014-2020 (2d.)'!$CO$6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(2d.)'!$CO$7:$CO$89</c:f>
            </c:numRef>
          </c:val>
          <c:extLst>
            <c:ext xmlns:c16="http://schemas.microsoft.com/office/drawing/2014/chart" uri="{C3380CC4-5D6E-409C-BE32-E72D297353CC}">
              <c16:uniqueId val="{00000059-5A74-45A2-9036-F7E62E755B84}"/>
            </c:ext>
          </c:extLst>
        </c:ser>
        <c:ser>
          <c:idx val="90"/>
          <c:order val="90"/>
          <c:tx>
            <c:strRef>
              <c:f>'KPP 2014-2020 (2d.)'!$CP$6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(2d.)'!$CP$7:$CP$89</c:f>
            </c:numRef>
          </c:val>
          <c:extLst>
            <c:ext xmlns:c16="http://schemas.microsoft.com/office/drawing/2014/chart" uri="{C3380CC4-5D6E-409C-BE32-E72D297353CC}">
              <c16:uniqueId val="{0000005A-5A74-45A2-9036-F7E62E755B84}"/>
            </c:ext>
          </c:extLst>
        </c:ser>
        <c:ser>
          <c:idx val="91"/>
          <c:order val="91"/>
          <c:tx>
            <c:strRef>
              <c:f>'KPP 2014-2020 (2d.)'!$CQ$6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(2d.)'!$CQ$7:$CQ$89</c:f>
            </c:numRef>
          </c:val>
          <c:extLst>
            <c:ext xmlns:c16="http://schemas.microsoft.com/office/drawing/2014/chart" uri="{C3380CC4-5D6E-409C-BE32-E72D297353CC}">
              <c16:uniqueId val="{0000005B-5A74-45A2-9036-F7E62E755B84}"/>
            </c:ext>
          </c:extLst>
        </c:ser>
        <c:ser>
          <c:idx val="92"/>
          <c:order val="92"/>
          <c:tx>
            <c:strRef>
              <c:f>'KPP 2014-2020 (2d.)'!$CR$6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(2d.)'!$CR$7:$CR$89</c:f>
            </c:numRef>
          </c:val>
          <c:extLst>
            <c:ext xmlns:c16="http://schemas.microsoft.com/office/drawing/2014/chart" uri="{C3380CC4-5D6E-409C-BE32-E72D297353CC}">
              <c16:uniqueId val="{0000005C-5A74-45A2-9036-F7E62E755B84}"/>
            </c:ext>
          </c:extLst>
        </c:ser>
        <c:ser>
          <c:idx val="93"/>
          <c:order val="93"/>
          <c:tx>
            <c:strRef>
              <c:f>'KPP 2014-2020 (2d.)'!$CS$6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(2d.)'!$CS$7:$CS$89</c:f>
            </c:numRef>
          </c:val>
          <c:extLst>
            <c:ext xmlns:c16="http://schemas.microsoft.com/office/drawing/2014/chart" uri="{C3380CC4-5D6E-409C-BE32-E72D297353CC}">
              <c16:uniqueId val="{0000005D-5A74-45A2-9036-F7E62E755B84}"/>
            </c:ext>
          </c:extLst>
        </c:ser>
        <c:ser>
          <c:idx val="94"/>
          <c:order val="94"/>
          <c:tx>
            <c:strRef>
              <c:f>'KPP 2014-2020 (2d.)'!$CT$6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(2d.)'!$CT$7:$CT$89</c:f>
            </c:numRef>
          </c:val>
          <c:extLst>
            <c:ext xmlns:c16="http://schemas.microsoft.com/office/drawing/2014/chart" uri="{C3380CC4-5D6E-409C-BE32-E72D297353CC}">
              <c16:uniqueId val="{0000005E-5A74-45A2-9036-F7E62E755B84}"/>
            </c:ext>
          </c:extLst>
        </c:ser>
        <c:ser>
          <c:idx val="95"/>
          <c:order val="95"/>
          <c:tx>
            <c:strRef>
              <c:f>'KPP 2014-2020 (2d.)'!$CU$6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(2d.)'!$CU$7:$CU$89</c:f>
            </c:numRef>
          </c:val>
          <c:extLst>
            <c:ext xmlns:c16="http://schemas.microsoft.com/office/drawing/2014/chart" uri="{C3380CC4-5D6E-409C-BE32-E72D297353CC}">
              <c16:uniqueId val="{0000005F-5A74-45A2-9036-F7E62E755B84}"/>
            </c:ext>
          </c:extLst>
        </c:ser>
        <c:ser>
          <c:idx val="96"/>
          <c:order val="96"/>
          <c:tx>
            <c:strRef>
              <c:f>'KPP 2014-2020 (2d.)'!$CV$6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(2d.)'!$CV$7:$CV$89</c:f>
            </c:numRef>
          </c:val>
          <c:extLst>
            <c:ext xmlns:c16="http://schemas.microsoft.com/office/drawing/2014/chart" uri="{C3380CC4-5D6E-409C-BE32-E72D297353CC}">
              <c16:uniqueId val="{00000060-5A74-45A2-9036-F7E62E755B84}"/>
            </c:ext>
          </c:extLst>
        </c:ser>
        <c:ser>
          <c:idx val="97"/>
          <c:order val="97"/>
          <c:tx>
            <c:strRef>
              <c:f>'KPP 2014-2020 (2d.)'!$CW$6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(2d.)'!$CW$7:$CW$89</c:f>
            </c:numRef>
          </c:val>
          <c:extLst>
            <c:ext xmlns:c16="http://schemas.microsoft.com/office/drawing/2014/chart" uri="{C3380CC4-5D6E-409C-BE32-E72D297353CC}">
              <c16:uniqueId val="{00000061-5A74-45A2-9036-F7E62E755B84}"/>
            </c:ext>
          </c:extLst>
        </c:ser>
        <c:ser>
          <c:idx val="98"/>
          <c:order val="98"/>
          <c:tx>
            <c:strRef>
              <c:f>'KPP 2014-2020 (2d.)'!$CX$6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(2d.)'!$CX$7:$CX$89</c:f>
            </c:numRef>
          </c:val>
          <c:extLst>
            <c:ext xmlns:c16="http://schemas.microsoft.com/office/drawing/2014/chart" uri="{C3380CC4-5D6E-409C-BE32-E72D297353CC}">
              <c16:uniqueId val="{00000062-5A74-45A2-9036-F7E62E755B84}"/>
            </c:ext>
          </c:extLst>
        </c:ser>
        <c:ser>
          <c:idx val="99"/>
          <c:order val="99"/>
          <c:tx>
            <c:strRef>
              <c:f>'KPP 2014-2020 (2d.)'!$CY$6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(2d.)'!$CY$7:$CY$89</c:f>
            </c:numRef>
          </c:val>
          <c:extLst>
            <c:ext xmlns:c16="http://schemas.microsoft.com/office/drawing/2014/chart" uri="{C3380CC4-5D6E-409C-BE32-E72D297353CC}">
              <c16:uniqueId val="{00000063-5A74-45A2-9036-F7E62E755B84}"/>
            </c:ext>
          </c:extLst>
        </c:ser>
        <c:ser>
          <c:idx val="100"/>
          <c:order val="100"/>
          <c:tx>
            <c:strRef>
              <c:f>'KPP 2014-2020 (2d.)'!$CZ$6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(2d.)'!$CZ$7:$CZ$89</c:f>
            </c:numRef>
          </c:val>
          <c:extLst>
            <c:ext xmlns:c16="http://schemas.microsoft.com/office/drawing/2014/chart" uri="{C3380CC4-5D6E-409C-BE32-E72D297353CC}">
              <c16:uniqueId val="{00000064-5A74-45A2-9036-F7E62E755B84}"/>
            </c:ext>
          </c:extLst>
        </c:ser>
        <c:ser>
          <c:idx val="101"/>
          <c:order val="101"/>
          <c:tx>
            <c:strRef>
              <c:f>'KPP 2014-2020 (2d.)'!$DA$6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(2d.)'!$DA$7:$DA$89</c:f>
            </c:numRef>
          </c:val>
          <c:extLst>
            <c:ext xmlns:c16="http://schemas.microsoft.com/office/drawing/2014/chart" uri="{C3380CC4-5D6E-409C-BE32-E72D297353CC}">
              <c16:uniqueId val="{00000065-5A74-45A2-9036-F7E62E755B84}"/>
            </c:ext>
          </c:extLst>
        </c:ser>
        <c:ser>
          <c:idx val="102"/>
          <c:order val="102"/>
          <c:tx>
            <c:strRef>
              <c:f>'KPP 2014-2020 (2d.)'!$DB$6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(2d.)'!$DB$7:$DB$89</c:f>
            </c:numRef>
          </c:val>
          <c:extLst>
            <c:ext xmlns:c16="http://schemas.microsoft.com/office/drawing/2014/chart" uri="{C3380CC4-5D6E-409C-BE32-E72D297353CC}">
              <c16:uniqueId val="{00000066-5A74-45A2-9036-F7E62E755B84}"/>
            </c:ext>
          </c:extLst>
        </c:ser>
        <c:ser>
          <c:idx val="103"/>
          <c:order val="103"/>
          <c:tx>
            <c:strRef>
              <c:f>'KPP 2014-2020 (2d.)'!$DC$6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(2d.)'!$DC$7:$DC$89</c:f>
            </c:numRef>
          </c:val>
          <c:extLst>
            <c:ext xmlns:c16="http://schemas.microsoft.com/office/drawing/2014/chart" uri="{C3380CC4-5D6E-409C-BE32-E72D297353CC}">
              <c16:uniqueId val="{00000067-5A74-45A2-9036-F7E62E755B84}"/>
            </c:ext>
          </c:extLst>
        </c:ser>
        <c:ser>
          <c:idx val="104"/>
          <c:order val="104"/>
          <c:tx>
            <c:strRef>
              <c:f>'KPP 2014-2020 (2d.)'!$DD$6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(2d.)'!$DD$7:$DD$89</c:f>
            </c:numRef>
          </c:val>
          <c:extLst>
            <c:ext xmlns:c16="http://schemas.microsoft.com/office/drawing/2014/chart" uri="{C3380CC4-5D6E-409C-BE32-E72D297353CC}">
              <c16:uniqueId val="{00000068-5A74-45A2-9036-F7E62E755B84}"/>
            </c:ext>
          </c:extLst>
        </c:ser>
        <c:ser>
          <c:idx val="105"/>
          <c:order val="105"/>
          <c:tx>
            <c:strRef>
              <c:f>'KPP 2014-2020 (2d.)'!$DE$6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(2d.)'!$DE$7:$DE$89</c:f>
            </c:numRef>
          </c:val>
          <c:extLst>
            <c:ext xmlns:c16="http://schemas.microsoft.com/office/drawing/2014/chart" uri="{C3380CC4-5D6E-409C-BE32-E72D297353CC}">
              <c16:uniqueId val="{00000069-5A74-45A2-9036-F7E62E755B84}"/>
            </c:ext>
          </c:extLst>
        </c:ser>
        <c:ser>
          <c:idx val="106"/>
          <c:order val="106"/>
          <c:tx>
            <c:strRef>
              <c:f>'KPP 2014-2020 (2d.)'!$DF$6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(2d.)'!$DF$7:$DF$89</c:f>
            </c:numRef>
          </c:val>
          <c:extLst>
            <c:ext xmlns:c16="http://schemas.microsoft.com/office/drawing/2014/chart" uri="{C3380CC4-5D6E-409C-BE32-E72D297353CC}">
              <c16:uniqueId val="{0000006A-5A74-45A2-9036-F7E62E755B84}"/>
            </c:ext>
          </c:extLst>
        </c:ser>
        <c:ser>
          <c:idx val="107"/>
          <c:order val="107"/>
          <c:tx>
            <c:strRef>
              <c:f>'KPP 2014-2020 (2d.)'!$DG$6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(2d.)'!$DG$7:$DG$89</c:f>
            </c:numRef>
          </c:val>
          <c:extLst>
            <c:ext xmlns:c16="http://schemas.microsoft.com/office/drawing/2014/chart" uri="{C3380CC4-5D6E-409C-BE32-E72D297353CC}">
              <c16:uniqueId val="{0000006B-5A74-45A2-9036-F7E62E755B84}"/>
            </c:ext>
          </c:extLst>
        </c:ser>
        <c:ser>
          <c:idx val="108"/>
          <c:order val="108"/>
          <c:tx>
            <c:strRef>
              <c:f>'KPP 2014-2020 (2d.)'!$DH$6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(2d.)'!$DH$7:$DH$89</c:f>
            </c:numRef>
          </c:val>
          <c:extLst>
            <c:ext xmlns:c16="http://schemas.microsoft.com/office/drawing/2014/chart" uri="{C3380CC4-5D6E-409C-BE32-E72D297353CC}">
              <c16:uniqueId val="{0000006C-5A74-45A2-9036-F7E62E755B84}"/>
            </c:ext>
          </c:extLst>
        </c:ser>
        <c:ser>
          <c:idx val="109"/>
          <c:order val="109"/>
          <c:tx>
            <c:strRef>
              <c:f>'KPP 2014-2020 (2d.)'!$DI$6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(2d.)'!$DI$7:$DI$89</c:f>
            </c:numRef>
          </c:val>
          <c:extLst>
            <c:ext xmlns:c16="http://schemas.microsoft.com/office/drawing/2014/chart" uri="{C3380CC4-5D6E-409C-BE32-E72D297353CC}">
              <c16:uniqueId val="{0000006D-5A74-45A2-9036-F7E62E755B84}"/>
            </c:ext>
          </c:extLst>
        </c:ser>
        <c:ser>
          <c:idx val="110"/>
          <c:order val="110"/>
          <c:tx>
            <c:strRef>
              <c:f>'KPP 2014-2020 (2d.)'!$DJ$6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(2d.)'!$DJ$7:$DJ$89</c:f>
            </c:numRef>
          </c:val>
          <c:extLst>
            <c:ext xmlns:c16="http://schemas.microsoft.com/office/drawing/2014/chart" uri="{C3380CC4-5D6E-409C-BE32-E72D297353CC}">
              <c16:uniqueId val="{0000006E-5A74-45A2-9036-F7E62E755B84}"/>
            </c:ext>
          </c:extLst>
        </c:ser>
        <c:ser>
          <c:idx val="111"/>
          <c:order val="111"/>
          <c:tx>
            <c:strRef>
              <c:f>'KPP 2014-2020 (2d.)'!$DK$6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(2d.)'!$DK$7:$DK$89</c:f>
            </c:numRef>
          </c:val>
          <c:extLst>
            <c:ext xmlns:c16="http://schemas.microsoft.com/office/drawing/2014/chart" uri="{C3380CC4-5D6E-409C-BE32-E72D297353CC}">
              <c16:uniqueId val="{0000006F-5A74-45A2-9036-F7E62E755B84}"/>
            </c:ext>
          </c:extLst>
        </c:ser>
        <c:ser>
          <c:idx val="112"/>
          <c:order val="112"/>
          <c:tx>
            <c:strRef>
              <c:f>'KPP 2014-2020 (2d.)'!$DL$6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(2d.)'!$DL$7:$DL$89</c:f>
            </c:numRef>
          </c:val>
          <c:extLst>
            <c:ext xmlns:c16="http://schemas.microsoft.com/office/drawing/2014/chart" uri="{C3380CC4-5D6E-409C-BE32-E72D297353CC}">
              <c16:uniqueId val="{00000070-5A74-45A2-9036-F7E62E755B84}"/>
            </c:ext>
          </c:extLst>
        </c:ser>
        <c:ser>
          <c:idx val="113"/>
          <c:order val="113"/>
          <c:tx>
            <c:strRef>
              <c:f>'KPP 2014-2020 (2d.)'!$DM$6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(2d.)'!$DM$7:$DM$89</c:f>
            </c:numRef>
          </c:val>
          <c:extLst>
            <c:ext xmlns:c16="http://schemas.microsoft.com/office/drawing/2014/chart" uri="{C3380CC4-5D6E-409C-BE32-E72D297353CC}">
              <c16:uniqueId val="{00000071-5A74-45A2-9036-F7E62E755B84}"/>
            </c:ext>
          </c:extLst>
        </c:ser>
        <c:ser>
          <c:idx val="114"/>
          <c:order val="114"/>
          <c:tx>
            <c:strRef>
              <c:f>'KPP 2014-2020 (2d.)'!$DN$6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(2d.)'!$DN$7:$DN$89</c:f>
            </c:numRef>
          </c:val>
          <c:extLst>
            <c:ext xmlns:c16="http://schemas.microsoft.com/office/drawing/2014/chart" uri="{C3380CC4-5D6E-409C-BE32-E72D297353CC}">
              <c16:uniqueId val="{00000072-5A74-45A2-9036-F7E62E755B84}"/>
            </c:ext>
          </c:extLst>
        </c:ser>
        <c:ser>
          <c:idx val="115"/>
          <c:order val="115"/>
          <c:tx>
            <c:strRef>
              <c:f>'KPP 2014-2020 (2d.)'!$DO$6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(2d.)'!$DO$7:$DO$89</c:f>
            </c:numRef>
          </c:val>
          <c:extLst>
            <c:ext xmlns:c16="http://schemas.microsoft.com/office/drawing/2014/chart" uri="{C3380CC4-5D6E-409C-BE32-E72D297353CC}">
              <c16:uniqueId val="{00000073-5A74-45A2-9036-F7E62E755B84}"/>
            </c:ext>
          </c:extLst>
        </c:ser>
        <c:ser>
          <c:idx val="116"/>
          <c:order val="116"/>
          <c:tx>
            <c:strRef>
              <c:f>'KPP 2014-2020 (2d.)'!$DP$6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(2d.)'!$DP$7:$DP$89</c:f>
            </c:numRef>
          </c:val>
          <c:extLst>
            <c:ext xmlns:c16="http://schemas.microsoft.com/office/drawing/2014/chart" uri="{C3380CC4-5D6E-409C-BE32-E72D297353CC}">
              <c16:uniqueId val="{00000074-5A74-45A2-9036-F7E62E755B84}"/>
            </c:ext>
          </c:extLst>
        </c:ser>
        <c:ser>
          <c:idx val="117"/>
          <c:order val="117"/>
          <c:tx>
            <c:strRef>
              <c:f>'KPP 2014-2020 (2d.)'!$DQ$6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(2d.)'!$DQ$7:$DQ$89</c:f>
            </c:numRef>
          </c:val>
          <c:extLst>
            <c:ext xmlns:c16="http://schemas.microsoft.com/office/drawing/2014/chart" uri="{C3380CC4-5D6E-409C-BE32-E72D297353CC}">
              <c16:uniqueId val="{00000075-5A74-45A2-9036-F7E62E755B84}"/>
            </c:ext>
          </c:extLst>
        </c:ser>
        <c:ser>
          <c:idx val="118"/>
          <c:order val="118"/>
          <c:tx>
            <c:strRef>
              <c:f>'KPP 2014-2020 (2d.)'!$DR$6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(2d.)'!$DR$7:$DR$89</c:f>
            </c:numRef>
          </c:val>
          <c:extLst>
            <c:ext xmlns:c16="http://schemas.microsoft.com/office/drawing/2014/chart" uri="{C3380CC4-5D6E-409C-BE32-E72D297353CC}">
              <c16:uniqueId val="{00000076-5A74-45A2-9036-F7E62E755B84}"/>
            </c:ext>
          </c:extLst>
        </c:ser>
        <c:ser>
          <c:idx val="119"/>
          <c:order val="119"/>
          <c:tx>
            <c:strRef>
              <c:f>'KPP 2014-2020 (2d.)'!$DS$6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(2d.)'!$DS$7:$DS$89</c:f>
            </c:numRef>
          </c:val>
          <c:extLst>
            <c:ext xmlns:c16="http://schemas.microsoft.com/office/drawing/2014/chart" uri="{C3380CC4-5D6E-409C-BE32-E72D297353CC}">
              <c16:uniqueId val="{00000077-5A74-45A2-9036-F7E62E755B84}"/>
            </c:ext>
          </c:extLst>
        </c:ser>
        <c:ser>
          <c:idx val="120"/>
          <c:order val="120"/>
          <c:tx>
            <c:strRef>
              <c:f>'KPP 2014-2020 (2d.)'!$DT$6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(2d.)'!$DT$7:$DT$89</c:f>
            </c:numRef>
          </c:val>
          <c:extLst>
            <c:ext xmlns:c16="http://schemas.microsoft.com/office/drawing/2014/chart" uri="{C3380CC4-5D6E-409C-BE32-E72D297353CC}">
              <c16:uniqueId val="{00000078-5A74-45A2-9036-F7E62E755B84}"/>
            </c:ext>
          </c:extLst>
        </c:ser>
        <c:ser>
          <c:idx val="121"/>
          <c:order val="121"/>
          <c:tx>
            <c:strRef>
              <c:f>'KPP 2014-2020 (2d.)'!$DU$6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(2d.)'!$DU$7:$DU$89</c:f>
            </c:numRef>
          </c:val>
          <c:extLst>
            <c:ext xmlns:c16="http://schemas.microsoft.com/office/drawing/2014/chart" uri="{C3380CC4-5D6E-409C-BE32-E72D297353CC}">
              <c16:uniqueId val="{00000079-5A74-45A2-9036-F7E62E755B84}"/>
            </c:ext>
          </c:extLst>
        </c:ser>
        <c:ser>
          <c:idx val="122"/>
          <c:order val="122"/>
          <c:tx>
            <c:strRef>
              <c:f>'KPP 2014-2020 (2d.)'!$DV$6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(2d.)'!$DV$7:$DV$89</c:f>
            </c:numRef>
          </c:val>
          <c:extLst>
            <c:ext xmlns:c16="http://schemas.microsoft.com/office/drawing/2014/chart" uri="{C3380CC4-5D6E-409C-BE32-E72D297353CC}">
              <c16:uniqueId val="{0000007A-5A74-45A2-9036-F7E62E755B84}"/>
            </c:ext>
          </c:extLst>
        </c:ser>
        <c:ser>
          <c:idx val="123"/>
          <c:order val="123"/>
          <c:tx>
            <c:strRef>
              <c:f>'KPP 2014-2020 (2d.)'!$DW$6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(2d.)'!$DW$7:$DW$89</c:f>
            </c:numRef>
          </c:val>
          <c:extLst>
            <c:ext xmlns:c16="http://schemas.microsoft.com/office/drawing/2014/chart" uri="{C3380CC4-5D6E-409C-BE32-E72D297353CC}">
              <c16:uniqueId val="{0000007B-5A74-45A2-9036-F7E62E755B84}"/>
            </c:ext>
          </c:extLst>
        </c:ser>
        <c:ser>
          <c:idx val="124"/>
          <c:order val="124"/>
          <c:tx>
            <c:strRef>
              <c:f>'KPP 2014-2020 (2d.)'!$DX$6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(2d.)'!$DX$7:$DX$89</c:f>
            </c:numRef>
          </c:val>
          <c:extLst>
            <c:ext xmlns:c16="http://schemas.microsoft.com/office/drawing/2014/chart" uri="{C3380CC4-5D6E-409C-BE32-E72D297353CC}">
              <c16:uniqueId val="{0000007C-5A74-45A2-9036-F7E62E755B84}"/>
            </c:ext>
          </c:extLst>
        </c:ser>
        <c:ser>
          <c:idx val="125"/>
          <c:order val="125"/>
          <c:tx>
            <c:strRef>
              <c:f>'KPP 2014-2020 (2d.)'!$DY$6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(2d.)'!$DY$7:$DY$89</c:f>
            </c:numRef>
          </c:val>
          <c:extLst>
            <c:ext xmlns:c16="http://schemas.microsoft.com/office/drawing/2014/chart" uri="{C3380CC4-5D6E-409C-BE32-E72D297353CC}">
              <c16:uniqueId val="{0000007D-5A74-45A2-9036-F7E62E755B84}"/>
            </c:ext>
          </c:extLst>
        </c:ser>
        <c:ser>
          <c:idx val="126"/>
          <c:order val="126"/>
          <c:tx>
            <c:strRef>
              <c:f>'KPP 2014-2020 (2d.)'!$DZ$6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(2d.)'!$DZ$7:$DZ$89</c:f>
            </c:numRef>
          </c:val>
          <c:extLst>
            <c:ext xmlns:c16="http://schemas.microsoft.com/office/drawing/2014/chart" uri="{C3380CC4-5D6E-409C-BE32-E72D297353CC}">
              <c16:uniqueId val="{0000007E-5A74-45A2-9036-F7E62E755B84}"/>
            </c:ext>
          </c:extLst>
        </c:ser>
        <c:ser>
          <c:idx val="127"/>
          <c:order val="127"/>
          <c:tx>
            <c:strRef>
              <c:f>'KPP 2014-2020 (2d.)'!$EA$6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(2d.)'!$EA$7:$EA$89</c:f>
            </c:numRef>
          </c:val>
          <c:extLst>
            <c:ext xmlns:c16="http://schemas.microsoft.com/office/drawing/2014/chart" uri="{C3380CC4-5D6E-409C-BE32-E72D297353CC}">
              <c16:uniqueId val="{0000007F-5A74-45A2-9036-F7E62E755B84}"/>
            </c:ext>
          </c:extLst>
        </c:ser>
        <c:ser>
          <c:idx val="128"/>
          <c:order val="128"/>
          <c:tx>
            <c:strRef>
              <c:f>'KPP 2014-2020 (2d.)'!$EB$6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(2d.)'!$EB$7:$EB$89</c:f>
            </c:numRef>
          </c:val>
          <c:extLst>
            <c:ext xmlns:c16="http://schemas.microsoft.com/office/drawing/2014/chart" uri="{C3380CC4-5D6E-409C-BE32-E72D297353CC}">
              <c16:uniqueId val="{00000080-5A74-45A2-9036-F7E62E755B84}"/>
            </c:ext>
          </c:extLst>
        </c:ser>
        <c:ser>
          <c:idx val="129"/>
          <c:order val="129"/>
          <c:tx>
            <c:strRef>
              <c:f>'KPP 2014-2020 (2d.)'!$EC$6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(2d.)'!$EC$7:$EC$89</c:f>
            </c:numRef>
          </c:val>
          <c:extLst>
            <c:ext xmlns:c16="http://schemas.microsoft.com/office/drawing/2014/chart" uri="{C3380CC4-5D6E-409C-BE32-E72D297353CC}">
              <c16:uniqueId val="{00000081-5A74-45A2-9036-F7E62E755B84}"/>
            </c:ext>
          </c:extLst>
        </c:ser>
        <c:ser>
          <c:idx val="130"/>
          <c:order val="130"/>
          <c:tx>
            <c:strRef>
              <c:f>'KPP 2014-2020 (2d.)'!$ED$6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(2d.)'!$ED$7:$ED$89</c:f>
            </c:numRef>
          </c:val>
          <c:extLst>
            <c:ext xmlns:c16="http://schemas.microsoft.com/office/drawing/2014/chart" uri="{C3380CC4-5D6E-409C-BE32-E72D297353CC}">
              <c16:uniqueId val="{00000082-5A74-45A2-9036-F7E62E755B84}"/>
            </c:ext>
          </c:extLst>
        </c:ser>
        <c:ser>
          <c:idx val="131"/>
          <c:order val="131"/>
          <c:tx>
            <c:strRef>
              <c:f>'KPP 2014-2020 (2d.)'!$EE$6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(2d.)'!$EE$7:$EE$89</c:f>
            </c:numRef>
          </c:val>
          <c:extLst>
            <c:ext xmlns:c16="http://schemas.microsoft.com/office/drawing/2014/chart" uri="{C3380CC4-5D6E-409C-BE32-E72D297353CC}">
              <c16:uniqueId val="{00000083-5A74-45A2-9036-F7E62E755B84}"/>
            </c:ext>
          </c:extLst>
        </c:ser>
        <c:ser>
          <c:idx val="132"/>
          <c:order val="132"/>
          <c:tx>
            <c:strRef>
              <c:f>'KPP 2014-2020 (2d.)'!$EF$6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(2d.)'!$EF$7:$EF$89</c:f>
            </c:numRef>
          </c:val>
          <c:extLst>
            <c:ext xmlns:c16="http://schemas.microsoft.com/office/drawing/2014/chart" uri="{C3380CC4-5D6E-409C-BE32-E72D297353CC}">
              <c16:uniqueId val="{00000084-5A74-45A2-9036-F7E62E755B84}"/>
            </c:ext>
          </c:extLst>
        </c:ser>
        <c:ser>
          <c:idx val="133"/>
          <c:order val="133"/>
          <c:tx>
            <c:strRef>
              <c:f>'KPP 2014-2020 (2d.)'!$EG$6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(2d.)'!$EG$7:$EG$89</c:f>
            </c:numRef>
          </c:val>
          <c:extLst>
            <c:ext xmlns:c16="http://schemas.microsoft.com/office/drawing/2014/chart" uri="{C3380CC4-5D6E-409C-BE32-E72D297353CC}">
              <c16:uniqueId val="{00000085-5A74-45A2-9036-F7E62E755B84}"/>
            </c:ext>
          </c:extLst>
        </c:ser>
        <c:ser>
          <c:idx val="134"/>
          <c:order val="134"/>
          <c:tx>
            <c:strRef>
              <c:f>'KPP 2014-2020 (2d.)'!$EH$6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(2d.)'!$EH$7:$EH$89</c:f>
            </c:numRef>
          </c:val>
          <c:extLst>
            <c:ext xmlns:c16="http://schemas.microsoft.com/office/drawing/2014/chart" uri="{C3380CC4-5D6E-409C-BE32-E72D297353CC}">
              <c16:uniqueId val="{00000086-5A74-45A2-9036-F7E62E755B84}"/>
            </c:ext>
          </c:extLst>
        </c:ser>
        <c:ser>
          <c:idx val="135"/>
          <c:order val="135"/>
          <c:tx>
            <c:strRef>
              <c:f>'KPP 2014-2020 (2d.)'!$EI$6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(2d.)'!$EI$7:$EI$89</c:f>
            </c:numRef>
          </c:val>
          <c:extLst>
            <c:ext xmlns:c16="http://schemas.microsoft.com/office/drawing/2014/chart" uri="{C3380CC4-5D6E-409C-BE32-E72D297353CC}">
              <c16:uniqueId val="{00000087-5A74-45A2-9036-F7E62E755B84}"/>
            </c:ext>
          </c:extLst>
        </c:ser>
        <c:ser>
          <c:idx val="136"/>
          <c:order val="136"/>
          <c:tx>
            <c:strRef>
              <c:f>'KPP 2014-2020 (2d.)'!$EJ$6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(2d.)'!$EJ$7:$EJ$89</c:f>
            </c:numRef>
          </c:val>
          <c:extLst>
            <c:ext xmlns:c16="http://schemas.microsoft.com/office/drawing/2014/chart" uri="{C3380CC4-5D6E-409C-BE32-E72D297353CC}">
              <c16:uniqueId val="{00000088-5A74-45A2-9036-F7E62E755B84}"/>
            </c:ext>
          </c:extLst>
        </c:ser>
        <c:ser>
          <c:idx val="137"/>
          <c:order val="137"/>
          <c:tx>
            <c:strRef>
              <c:f>'KPP 2014-2020 (2d.)'!$EK$6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(2d.)'!$EK$7:$EK$89</c:f>
            </c:numRef>
          </c:val>
          <c:extLst>
            <c:ext xmlns:c16="http://schemas.microsoft.com/office/drawing/2014/chart" uri="{C3380CC4-5D6E-409C-BE32-E72D297353CC}">
              <c16:uniqueId val="{00000089-5A74-45A2-9036-F7E62E755B84}"/>
            </c:ext>
          </c:extLst>
        </c:ser>
        <c:ser>
          <c:idx val="138"/>
          <c:order val="138"/>
          <c:tx>
            <c:strRef>
              <c:f>'KPP 2014-2020 (2d.)'!$EL$6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(2d.)'!$EL$7:$EL$89</c:f>
            </c:numRef>
          </c:val>
          <c:extLst>
            <c:ext xmlns:c16="http://schemas.microsoft.com/office/drawing/2014/chart" uri="{C3380CC4-5D6E-409C-BE32-E72D297353CC}">
              <c16:uniqueId val="{0000008A-5A74-45A2-9036-F7E62E755B84}"/>
            </c:ext>
          </c:extLst>
        </c:ser>
        <c:ser>
          <c:idx val="139"/>
          <c:order val="139"/>
          <c:tx>
            <c:strRef>
              <c:f>'KPP 2014-2020 (2d.)'!$EM$6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(2d.)'!$EM$7:$EM$89</c:f>
            </c:numRef>
          </c:val>
          <c:extLst>
            <c:ext xmlns:c16="http://schemas.microsoft.com/office/drawing/2014/chart" uri="{C3380CC4-5D6E-409C-BE32-E72D297353CC}">
              <c16:uniqueId val="{0000008B-5A74-45A2-9036-F7E62E755B84}"/>
            </c:ext>
          </c:extLst>
        </c:ser>
        <c:ser>
          <c:idx val="140"/>
          <c:order val="140"/>
          <c:tx>
            <c:strRef>
              <c:f>'KPP 2014-2020 (2d.)'!$EN$6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(2d.)'!$EN$7:$EN$89</c:f>
            </c:numRef>
          </c:val>
          <c:extLst>
            <c:ext xmlns:c16="http://schemas.microsoft.com/office/drawing/2014/chart" uri="{C3380CC4-5D6E-409C-BE32-E72D297353CC}">
              <c16:uniqueId val="{0000008C-5A74-45A2-9036-F7E62E755B84}"/>
            </c:ext>
          </c:extLst>
        </c:ser>
        <c:ser>
          <c:idx val="141"/>
          <c:order val="141"/>
          <c:tx>
            <c:strRef>
              <c:f>'KPP 2014-2020 (2d.)'!$EO$6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(2d.)'!$EO$7:$EO$89</c:f>
            </c:numRef>
          </c:val>
          <c:extLst>
            <c:ext xmlns:c16="http://schemas.microsoft.com/office/drawing/2014/chart" uri="{C3380CC4-5D6E-409C-BE32-E72D297353CC}">
              <c16:uniqueId val="{0000008D-5A74-45A2-9036-F7E62E755B84}"/>
            </c:ext>
          </c:extLst>
        </c:ser>
        <c:ser>
          <c:idx val="142"/>
          <c:order val="142"/>
          <c:tx>
            <c:strRef>
              <c:f>'KPP 2014-2020 (2d.)'!$EP$6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(2d.)'!$EP$7:$EP$89</c:f>
            </c:numRef>
          </c:val>
          <c:extLst>
            <c:ext xmlns:c16="http://schemas.microsoft.com/office/drawing/2014/chart" uri="{C3380CC4-5D6E-409C-BE32-E72D297353CC}">
              <c16:uniqueId val="{0000008E-5A74-45A2-9036-F7E62E755B84}"/>
            </c:ext>
          </c:extLst>
        </c:ser>
        <c:ser>
          <c:idx val="143"/>
          <c:order val="143"/>
          <c:tx>
            <c:strRef>
              <c:f>'KPP 2014-2020 (2d.)'!$EQ$6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(2d.)'!$EQ$7:$EQ$89</c:f>
            </c:numRef>
          </c:val>
          <c:extLst>
            <c:ext xmlns:c16="http://schemas.microsoft.com/office/drawing/2014/chart" uri="{C3380CC4-5D6E-409C-BE32-E72D297353CC}">
              <c16:uniqueId val="{0000008F-5A74-45A2-9036-F7E62E755B84}"/>
            </c:ext>
          </c:extLst>
        </c:ser>
        <c:ser>
          <c:idx val="144"/>
          <c:order val="144"/>
          <c:tx>
            <c:strRef>
              <c:f>'KPP 2014-2020 (2d.)'!$ER$6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(2d.)'!$ER$7:$ER$89</c:f>
            </c:numRef>
          </c:val>
          <c:extLst>
            <c:ext xmlns:c16="http://schemas.microsoft.com/office/drawing/2014/chart" uri="{C3380CC4-5D6E-409C-BE32-E72D297353CC}">
              <c16:uniqueId val="{00000090-5A74-45A2-9036-F7E62E755B84}"/>
            </c:ext>
          </c:extLst>
        </c:ser>
        <c:ser>
          <c:idx val="145"/>
          <c:order val="145"/>
          <c:tx>
            <c:strRef>
              <c:f>'KPP 2014-2020 (2d.)'!$ES$6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(2d.)'!$ES$7:$ES$89</c:f>
            </c:numRef>
          </c:val>
          <c:extLst>
            <c:ext xmlns:c16="http://schemas.microsoft.com/office/drawing/2014/chart" uri="{C3380CC4-5D6E-409C-BE32-E72D297353CC}">
              <c16:uniqueId val="{00000091-5A74-45A2-9036-F7E62E755B84}"/>
            </c:ext>
          </c:extLst>
        </c:ser>
        <c:ser>
          <c:idx val="146"/>
          <c:order val="146"/>
          <c:tx>
            <c:strRef>
              <c:f>'KPP 2014-2020 (2d.)'!$ET$6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(2d.)'!$ET$7:$ET$89</c:f>
            </c:numRef>
          </c:val>
          <c:extLst>
            <c:ext xmlns:c16="http://schemas.microsoft.com/office/drawing/2014/chart" uri="{C3380CC4-5D6E-409C-BE32-E72D297353CC}">
              <c16:uniqueId val="{00000092-5A74-45A2-9036-F7E62E755B84}"/>
            </c:ext>
          </c:extLst>
        </c:ser>
        <c:ser>
          <c:idx val="147"/>
          <c:order val="147"/>
          <c:tx>
            <c:strRef>
              <c:f>'KPP 2014-2020 (2d.)'!$EU$6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(2d.)'!$EU$7:$EU$89</c:f>
            </c:numRef>
          </c:val>
          <c:extLst>
            <c:ext xmlns:c16="http://schemas.microsoft.com/office/drawing/2014/chart" uri="{C3380CC4-5D6E-409C-BE32-E72D297353CC}">
              <c16:uniqueId val="{00000093-5A74-45A2-9036-F7E62E755B84}"/>
            </c:ext>
          </c:extLst>
        </c:ser>
        <c:ser>
          <c:idx val="148"/>
          <c:order val="148"/>
          <c:tx>
            <c:strRef>
              <c:f>'KPP 2014-2020 (2d.)'!$EV$6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(2d.)'!$EV$7:$EV$89</c:f>
            </c:numRef>
          </c:val>
          <c:extLst>
            <c:ext xmlns:c16="http://schemas.microsoft.com/office/drawing/2014/chart" uri="{C3380CC4-5D6E-409C-BE32-E72D297353CC}">
              <c16:uniqueId val="{00000094-5A74-45A2-9036-F7E62E755B84}"/>
            </c:ext>
          </c:extLst>
        </c:ser>
        <c:ser>
          <c:idx val="149"/>
          <c:order val="149"/>
          <c:tx>
            <c:strRef>
              <c:f>'KPP 2014-2020 (2d.)'!$EW$6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(2d.)'!$EW$7:$EW$89</c:f>
            </c:numRef>
          </c:val>
          <c:extLst>
            <c:ext xmlns:c16="http://schemas.microsoft.com/office/drawing/2014/chart" uri="{C3380CC4-5D6E-409C-BE32-E72D297353CC}">
              <c16:uniqueId val="{00000095-5A74-45A2-9036-F7E62E755B84}"/>
            </c:ext>
          </c:extLst>
        </c:ser>
        <c:ser>
          <c:idx val="150"/>
          <c:order val="150"/>
          <c:tx>
            <c:strRef>
              <c:f>'KPP 2014-2020 (2d.)'!$EX$6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(2d.)'!$EX$7:$EX$89</c:f>
            </c:numRef>
          </c:val>
          <c:extLst>
            <c:ext xmlns:c16="http://schemas.microsoft.com/office/drawing/2014/chart" uri="{C3380CC4-5D6E-409C-BE32-E72D297353CC}">
              <c16:uniqueId val="{00000096-5A74-45A2-9036-F7E62E755B84}"/>
            </c:ext>
          </c:extLst>
        </c:ser>
        <c:ser>
          <c:idx val="151"/>
          <c:order val="151"/>
          <c:tx>
            <c:strRef>
              <c:f>'KPP 2014-2020 (2d.)'!$EY$6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(2d.)'!$EY$7:$EY$89</c:f>
            </c:numRef>
          </c:val>
          <c:extLst>
            <c:ext xmlns:c16="http://schemas.microsoft.com/office/drawing/2014/chart" uri="{C3380CC4-5D6E-409C-BE32-E72D297353CC}">
              <c16:uniqueId val="{00000097-5A74-45A2-9036-F7E62E755B84}"/>
            </c:ext>
          </c:extLst>
        </c:ser>
        <c:ser>
          <c:idx val="152"/>
          <c:order val="152"/>
          <c:tx>
            <c:strRef>
              <c:f>'KPP 2014-2020 (2d.)'!$EZ$6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(2d.)'!$EZ$7:$EZ$89</c:f>
            </c:numRef>
          </c:val>
          <c:extLst>
            <c:ext xmlns:c16="http://schemas.microsoft.com/office/drawing/2014/chart" uri="{C3380CC4-5D6E-409C-BE32-E72D297353CC}">
              <c16:uniqueId val="{00000098-5A74-45A2-9036-F7E62E755B84}"/>
            </c:ext>
          </c:extLst>
        </c:ser>
        <c:ser>
          <c:idx val="153"/>
          <c:order val="153"/>
          <c:tx>
            <c:strRef>
              <c:f>'KPP 2014-2020 (2d.)'!$FA$6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(2d.)'!$FA$7:$FA$89</c:f>
            </c:numRef>
          </c:val>
          <c:extLst>
            <c:ext xmlns:c16="http://schemas.microsoft.com/office/drawing/2014/chart" uri="{C3380CC4-5D6E-409C-BE32-E72D297353CC}">
              <c16:uniqueId val="{00000099-5A74-45A2-9036-F7E62E755B84}"/>
            </c:ext>
          </c:extLst>
        </c:ser>
        <c:ser>
          <c:idx val="154"/>
          <c:order val="154"/>
          <c:tx>
            <c:strRef>
              <c:f>'KPP 2014-2020 (2d.)'!$FB$6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(2d.)'!$FB$7:$FB$89</c:f>
            </c:numRef>
          </c:val>
          <c:extLst>
            <c:ext xmlns:c16="http://schemas.microsoft.com/office/drawing/2014/chart" uri="{C3380CC4-5D6E-409C-BE32-E72D297353CC}">
              <c16:uniqueId val="{0000009A-5A74-45A2-9036-F7E62E755B84}"/>
            </c:ext>
          </c:extLst>
        </c:ser>
        <c:ser>
          <c:idx val="155"/>
          <c:order val="155"/>
          <c:tx>
            <c:strRef>
              <c:f>'KPP 2014-2020 (2d.)'!$FC$6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(2d.)'!$FC$7:$FC$89</c:f>
            </c:numRef>
          </c:val>
          <c:extLst>
            <c:ext xmlns:c16="http://schemas.microsoft.com/office/drawing/2014/chart" uri="{C3380CC4-5D6E-409C-BE32-E72D297353CC}">
              <c16:uniqueId val="{0000009B-5A74-45A2-9036-F7E62E755B84}"/>
            </c:ext>
          </c:extLst>
        </c:ser>
        <c:ser>
          <c:idx val="156"/>
          <c:order val="156"/>
          <c:tx>
            <c:strRef>
              <c:f>'KPP 2014-2020 (2d.)'!$FD$6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(2d.)'!$FD$7:$FD$89</c:f>
            </c:numRef>
          </c:val>
          <c:extLst>
            <c:ext xmlns:c16="http://schemas.microsoft.com/office/drawing/2014/chart" uri="{C3380CC4-5D6E-409C-BE32-E72D297353CC}">
              <c16:uniqueId val="{0000009C-5A74-45A2-9036-F7E62E755B84}"/>
            </c:ext>
          </c:extLst>
        </c:ser>
        <c:ser>
          <c:idx val="157"/>
          <c:order val="157"/>
          <c:tx>
            <c:strRef>
              <c:f>'KPP 2014-2020 (2d.)'!$FE$6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(2d.)'!$FE$7:$FE$89</c:f>
            </c:numRef>
          </c:val>
          <c:extLst>
            <c:ext xmlns:c16="http://schemas.microsoft.com/office/drawing/2014/chart" uri="{C3380CC4-5D6E-409C-BE32-E72D297353CC}">
              <c16:uniqueId val="{0000009D-5A74-45A2-9036-F7E62E755B84}"/>
            </c:ext>
          </c:extLst>
        </c:ser>
        <c:ser>
          <c:idx val="158"/>
          <c:order val="158"/>
          <c:tx>
            <c:strRef>
              <c:f>'KPP 2014-2020 (2d.)'!$FF$6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(2d.)'!$FF$7:$FF$89</c:f>
            </c:numRef>
          </c:val>
          <c:extLst>
            <c:ext xmlns:c16="http://schemas.microsoft.com/office/drawing/2014/chart" uri="{C3380CC4-5D6E-409C-BE32-E72D297353CC}">
              <c16:uniqueId val="{0000009E-5A74-45A2-9036-F7E62E755B84}"/>
            </c:ext>
          </c:extLst>
        </c:ser>
        <c:ser>
          <c:idx val="159"/>
          <c:order val="159"/>
          <c:tx>
            <c:strRef>
              <c:f>'KPP 2014-2020 (2d.)'!$FG$6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(2d.)'!$FG$7:$FG$89</c:f>
            </c:numRef>
          </c:val>
          <c:extLst>
            <c:ext xmlns:c16="http://schemas.microsoft.com/office/drawing/2014/chart" uri="{C3380CC4-5D6E-409C-BE32-E72D297353CC}">
              <c16:uniqueId val="{0000009F-5A74-45A2-9036-F7E62E755B84}"/>
            </c:ext>
          </c:extLst>
        </c:ser>
        <c:ser>
          <c:idx val="160"/>
          <c:order val="160"/>
          <c:tx>
            <c:strRef>
              <c:f>'KPP 2014-2020 (2d.)'!$FH$6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(2d.)'!$FH$7:$FH$89</c:f>
            </c:numRef>
          </c:val>
          <c:extLst>
            <c:ext xmlns:c16="http://schemas.microsoft.com/office/drawing/2014/chart" uri="{C3380CC4-5D6E-409C-BE32-E72D297353CC}">
              <c16:uniqueId val="{000000A0-5A74-45A2-9036-F7E62E755B84}"/>
            </c:ext>
          </c:extLst>
        </c:ser>
        <c:ser>
          <c:idx val="161"/>
          <c:order val="161"/>
          <c:tx>
            <c:strRef>
              <c:f>'KPP 2014-2020 (2d.)'!$FI$6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(2d.)'!$FI$7:$FI$89</c:f>
            </c:numRef>
          </c:val>
          <c:extLst>
            <c:ext xmlns:c16="http://schemas.microsoft.com/office/drawing/2014/chart" uri="{C3380CC4-5D6E-409C-BE32-E72D297353CC}">
              <c16:uniqueId val="{000000A1-5A74-45A2-9036-F7E62E755B84}"/>
            </c:ext>
          </c:extLst>
        </c:ser>
        <c:ser>
          <c:idx val="162"/>
          <c:order val="162"/>
          <c:tx>
            <c:strRef>
              <c:f>'KPP 2014-2020 (2d.)'!$FJ$6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(2d.)'!$FJ$7:$FJ$89</c:f>
            </c:numRef>
          </c:val>
          <c:extLst>
            <c:ext xmlns:c16="http://schemas.microsoft.com/office/drawing/2014/chart" uri="{C3380CC4-5D6E-409C-BE32-E72D297353CC}">
              <c16:uniqueId val="{000000A2-5A74-45A2-9036-F7E62E755B84}"/>
            </c:ext>
          </c:extLst>
        </c:ser>
        <c:ser>
          <c:idx val="163"/>
          <c:order val="163"/>
          <c:tx>
            <c:strRef>
              <c:f>'KPP 2014-2020 (2d.)'!$FK$6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(2d.)'!$FK$7:$FK$89</c:f>
            </c:numRef>
          </c:val>
          <c:extLst>
            <c:ext xmlns:c16="http://schemas.microsoft.com/office/drawing/2014/chart" uri="{C3380CC4-5D6E-409C-BE32-E72D297353CC}">
              <c16:uniqueId val="{000000A3-5A74-45A2-9036-F7E62E755B84}"/>
            </c:ext>
          </c:extLst>
        </c:ser>
        <c:ser>
          <c:idx val="164"/>
          <c:order val="164"/>
          <c:tx>
            <c:strRef>
              <c:f>'KPP 2014-2020 (2d.)'!$FL$6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(2d.)'!$FL$7:$FL$89</c:f>
            </c:numRef>
          </c:val>
          <c:extLst>
            <c:ext xmlns:c16="http://schemas.microsoft.com/office/drawing/2014/chart" uri="{C3380CC4-5D6E-409C-BE32-E72D297353CC}">
              <c16:uniqueId val="{000000A4-5A74-45A2-9036-F7E62E755B84}"/>
            </c:ext>
          </c:extLst>
        </c:ser>
        <c:ser>
          <c:idx val="165"/>
          <c:order val="165"/>
          <c:tx>
            <c:strRef>
              <c:f>'KPP 2014-2020 (2d.)'!$FM$6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(2d.)'!$FM$7:$FM$89</c:f>
            </c:numRef>
          </c:val>
          <c:extLst>
            <c:ext xmlns:c16="http://schemas.microsoft.com/office/drawing/2014/chart" uri="{C3380CC4-5D6E-409C-BE32-E72D297353CC}">
              <c16:uniqueId val="{000000A5-5A74-45A2-9036-F7E62E755B84}"/>
            </c:ext>
          </c:extLst>
        </c:ser>
        <c:ser>
          <c:idx val="166"/>
          <c:order val="166"/>
          <c:tx>
            <c:strRef>
              <c:f>'KPP 2014-2020 (2d.)'!$FN$6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(2d.)'!$FN$7:$FN$89</c:f>
            </c:numRef>
          </c:val>
          <c:extLst>
            <c:ext xmlns:c16="http://schemas.microsoft.com/office/drawing/2014/chart" uri="{C3380CC4-5D6E-409C-BE32-E72D297353CC}">
              <c16:uniqueId val="{000000A6-5A74-45A2-9036-F7E62E755B84}"/>
            </c:ext>
          </c:extLst>
        </c:ser>
        <c:ser>
          <c:idx val="167"/>
          <c:order val="167"/>
          <c:tx>
            <c:strRef>
              <c:f>'KPP 2014-2020 (2d.)'!$FO$6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(2d.)'!$FO$7:$FO$89</c:f>
            </c:numRef>
          </c:val>
          <c:extLst>
            <c:ext xmlns:c16="http://schemas.microsoft.com/office/drawing/2014/chart" uri="{C3380CC4-5D6E-409C-BE32-E72D297353CC}">
              <c16:uniqueId val="{000000A7-5A74-45A2-9036-F7E62E755B84}"/>
            </c:ext>
          </c:extLst>
        </c:ser>
        <c:ser>
          <c:idx val="168"/>
          <c:order val="168"/>
          <c:tx>
            <c:strRef>
              <c:f>'KPP 2014-2020 (2d.)'!$FP$6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(2d.)'!$FP$7:$FP$89</c:f>
            </c:numRef>
          </c:val>
          <c:extLst>
            <c:ext xmlns:c16="http://schemas.microsoft.com/office/drawing/2014/chart" uri="{C3380CC4-5D6E-409C-BE32-E72D297353CC}">
              <c16:uniqueId val="{000000A8-5A74-45A2-9036-F7E62E755B84}"/>
            </c:ext>
          </c:extLst>
        </c:ser>
        <c:ser>
          <c:idx val="169"/>
          <c:order val="169"/>
          <c:tx>
            <c:strRef>
              <c:f>'KPP 2014-2020 (2d.)'!$FQ$6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(2d.)'!$FQ$7:$FQ$89</c:f>
            </c:numRef>
          </c:val>
          <c:extLst>
            <c:ext xmlns:c16="http://schemas.microsoft.com/office/drawing/2014/chart" uri="{C3380CC4-5D6E-409C-BE32-E72D297353CC}">
              <c16:uniqueId val="{000000A9-5A74-45A2-9036-F7E62E755B84}"/>
            </c:ext>
          </c:extLst>
        </c:ser>
        <c:ser>
          <c:idx val="170"/>
          <c:order val="170"/>
          <c:tx>
            <c:strRef>
              <c:f>'KPP 2014-2020 (2d.)'!$FR$6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(2d.)'!$FR$7:$FR$89</c:f>
            </c:numRef>
          </c:val>
          <c:extLst>
            <c:ext xmlns:c16="http://schemas.microsoft.com/office/drawing/2014/chart" uri="{C3380CC4-5D6E-409C-BE32-E72D297353CC}">
              <c16:uniqueId val="{000000AA-5A74-45A2-9036-F7E62E755B84}"/>
            </c:ext>
          </c:extLst>
        </c:ser>
        <c:ser>
          <c:idx val="171"/>
          <c:order val="171"/>
          <c:tx>
            <c:strRef>
              <c:f>'KPP 2014-2020 (2d.)'!$FS$6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(2d.)'!$FS$7:$FS$89</c:f>
            </c:numRef>
          </c:val>
          <c:extLst>
            <c:ext xmlns:c16="http://schemas.microsoft.com/office/drawing/2014/chart" uri="{C3380CC4-5D6E-409C-BE32-E72D297353CC}">
              <c16:uniqueId val="{000000AB-5A74-45A2-9036-F7E62E755B84}"/>
            </c:ext>
          </c:extLst>
        </c:ser>
        <c:ser>
          <c:idx val="172"/>
          <c:order val="172"/>
          <c:tx>
            <c:strRef>
              <c:f>'KPP 2014-2020 (2d.)'!$FT$6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(2d.)'!$FT$7:$FT$89</c:f>
            </c:numRef>
          </c:val>
          <c:extLst>
            <c:ext xmlns:c16="http://schemas.microsoft.com/office/drawing/2014/chart" uri="{C3380CC4-5D6E-409C-BE32-E72D297353CC}">
              <c16:uniqueId val="{000000AC-5A74-45A2-9036-F7E62E755B84}"/>
            </c:ext>
          </c:extLst>
        </c:ser>
        <c:ser>
          <c:idx val="173"/>
          <c:order val="173"/>
          <c:tx>
            <c:strRef>
              <c:f>'KPP 2014-2020 (2d.)'!$FU$6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(2d.)'!$FU$7:$FU$89</c:f>
            </c:numRef>
          </c:val>
          <c:extLst>
            <c:ext xmlns:c16="http://schemas.microsoft.com/office/drawing/2014/chart" uri="{C3380CC4-5D6E-409C-BE32-E72D297353CC}">
              <c16:uniqueId val="{000000AD-5A74-45A2-9036-F7E62E755B84}"/>
            </c:ext>
          </c:extLst>
        </c:ser>
        <c:ser>
          <c:idx val="174"/>
          <c:order val="174"/>
          <c:tx>
            <c:strRef>
              <c:f>'KPP 2014-2020 (2d.)'!$FV$6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(2d.)'!$FV$7:$FV$89</c:f>
            </c:numRef>
          </c:val>
          <c:extLst>
            <c:ext xmlns:c16="http://schemas.microsoft.com/office/drawing/2014/chart" uri="{C3380CC4-5D6E-409C-BE32-E72D297353CC}">
              <c16:uniqueId val="{000000AE-5A74-45A2-9036-F7E62E755B84}"/>
            </c:ext>
          </c:extLst>
        </c:ser>
        <c:ser>
          <c:idx val="175"/>
          <c:order val="175"/>
          <c:tx>
            <c:strRef>
              <c:f>'KPP 2014-2020 (2d.)'!$FW$6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(2d.)'!$FW$7:$FW$89</c:f>
            </c:numRef>
          </c:val>
          <c:extLst>
            <c:ext xmlns:c16="http://schemas.microsoft.com/office/drawing/2014/chart" uri="{C3380CC4-5D6E-409C-BE32-E72D297353CC}">
              <c16:uniqueId val="{000000AF-5A74-45A2-9036-F7E62E755B84}"/>
            </c:ext>
          </c:extLst>
        </c:ser>
        <c:ser>
          <c:idx val="176"/>
          <c:order val="176"/>
          <c:tx>
            <c:strRef>
              <c:f>'KPP 2014-2020 (2d.)'!$FX$6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(2d.)'!$FX$7:$FX$89</c:f>
            </c:numRef>
          </c:val>
          <c:extLst>
            <c:ext xmlns:c16="http://schemas.microsoft.com/office/drawing/2014/chart" uri="{C3380CC4-5D6E-409C-BE32-E72D297353CC}">
              <c16:uniqueId val="{000000B0-5A74-45A2-9036-F7E62E755B84}"/>
            </c:ext>
          </c:extLst>
        </c:ser>
        <c:ser>
          <c:idx val="177"/>
          <c:order val="177"/>
          <c:tx>
            <c:strRef>
              <c:f>'KPP 2014-2020 (2d.)'!$FY$6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(2d.)'!$FY$7:$FY$89</c:f>
            </c:numRef>
          </c:val>
          <c:extLst>
            <c:ext xmlns:c16="http://schemas.microsoft.com/office/drawing/2014/chart" uri="{C3380CC4-5D6E-409C-BE32-E72D297353CC}">
              <c16:uniqueId val="{000000B1-5A74-45A2-9036-F7E62E755B84}"/>
            </c:ext>
          </c:extLst>
        </c:ser>
        <c:ser>
          <c:idx val="178"/>
          <c:order val="178"/>
          <c:tx>
            <c:strRef>
              <c:f>'KPP 2014-2020 (2d.)'!$FZ$6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(2d.)'!$FZ$7:$FZ$89</c:f>
            </c:numRef>
          </c:val>
          <c:extLst>
            <c:ext xmlns:c16="http://schemas.microsoft.com/office/drawing/2014/chart" uri="{C3380CC4-5D6E-409C-BE32-E72D297353CC}">
              <c16:uniqueId val="{000000B2-5A74-45A2-9036-F7E62E755B84}"/>
            </c:ext>
          </c:extLst>
        </c:ser>
        <c:ser>
          <c:idx val="179"/>
          <c:order val="179"/>
          <c:tx>
            <c:strRef>
              <c:f>'KPP 2014-2020 (2d.)'!$GA$6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(2d.)'!$GA$7:$GA$89</c:f>
            </c:numRef>
          </c:val>
          <c:extLst>
            <c:ext xmlns:c16="http://schemas.microsoft.com/office/drawing/2014/chart" uri="{C3380CC4-5D6E-409C-BE32-E72D297353CC}">
              <c16:uniqueId val="{000000B3-5A74-45A2-9036-F7E62E755B84}"/>
            </c:ext>
          </c:extLst>
        </c:ser>
        <c:ser>
          <c:idx val="180"/>
          <c:order val="180"/>
          <c:tx>
            <c:strRef>
              <c:f>'KPP 2014-2020 (2d.)'!$GB$6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(2d.)'!$GB$7:$GB$89</c:f>
            </c:numRef>
          </c:val>
          <c:extLst>
            <c:ext xmlns:c16="http://schemas.microsoft.com/office/drawing/2014/chart" uri="{C3380CC4-5D6E-409C-BE32-E72D297353CC}">
              <c16:uniqueId val="{000000B4-5A74-45A2-9036-F7E62E755B84}"/>
            </c:ext>
          </c:extLst>
        </c:ser>
        <c:ser>
          <c:idx val="181"/>
          <c:order val="181"/>
          <c:tx>
            <c:strRef>
              <c:f>'KPP 2014-2020 (2d.)'!$GC$6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(2d.)'!$GC$7:$GC$89</c:f>
            </c:numRef>
          </c:val>
          <c:extLst>
            <c:ext xmlns:c16="http://schemas.microsoft.com/office/drawing/2014/chart" uri="{C3380CC4-5D6E-409C-BE32-E72D297353CC}">
              <c16:uniqueId val="{000000B5-5A74-45A2-9036-F7E62E755B84}"/>
            </c:ext>
          </c:extLst>
        </c:ser>
        <c:ser>
          <c:idx val="182"/>
          <c:order val="182"/>
          <c:tx>
            <c:strRef>
              <c:f>'KPP 2014-2020 (2d.)'!$GD$6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(2d.)'!$GD$7:$GD$89</c:f>
            </c:numRef>
          </c:val>
          <c:extLst>
            <c:ext xmlns:c16="http://schemas.microsoft.com/office/drawing/2014/chart" uri="{C3380CC4-5D6E-409C-BE32-E72D297353CC}">
              <c16:uniqueId val="{000000B6-5A74-45A2-9036-F7E62E755B84}"/>
            </c:ext>
          </c:extLst>
        </c:ser>
        <c:ser>
          <c:idx val="183"/>
          <c:order val="183"/>
          <c:tx>
            <c:strRef>
              <c:f>'KPP 2014-2020 (2d.)'!$GE$6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(2d.)'!$GE$7:$GE$89</c:f>
            </c:numRef>
          </c:val>
          <c:extLst>
            <c:ext xmlns:c16="http://schemas.microsoft.com/office/drawing/2014/chart" uri="{C3380CC4-5D6E-409C-BE32-E72D297353CC}">
              <c16:uniqueId val="{000000B7-5A74-45A2-9036-F7E62E755B84}"/>
            </c:ext>
          </c:extLst>
        </c:ser>
        <c:ser>
          <c:idx val="184"/>
          <c:order val="184"/>
          <c:tx>
            <c:strRef>
              <c:f>'KPP 2014-2020 (2d.)'!$GF$6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(2d.)'!$GF$7:$GF$89</c:f>
            </c:numRef>
          </c:val>
          <c:extLst>
            <c:ext xmlns:c16="http://schemas.microsoft.com/office/drawing/2014/chart" uri="{C3380CC4-5D6E-409C-BE32-E72D297353CC}">
              <c16:uniqueId val="{000000B8-5A74-45A2-9036-F7E62E755B84}"/>
            </c:ext>
          </c:extLst>
        </c:ser>
        <c:ser>
          <c:idx val="185"/>
          <c:order val="185"/>
          <c:tx>
            <c:strRef>
              <c:f>'KPP 2014-2020 (2d.)'!$GG$6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(2d.)'!$GG$7:$GG$89</c:f>
            </c:numRef>
          </c:val>
          <c:extLst>
            <c:ext xmlns:c16="http://schemas.microsoft.com/office/drawing/2014/chart" uri="{C3380CC4-5D6E-409C-BE32-E72D297353CC}">
              <c16:uniqueId val="{000000B9-5A74-45A2-9036-F7E62E755B84}"/>
            </c:ext>
          </c:extLst>
        </c:ser>
        <c:ser>
          <c:idx val="186"/>
          <c:order val="186"/>
          <c:tx>
            <c:strRef>
              <c:f>'KPP 2014-2020 (2d.)'!$GH$6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(2d.)'!$GH$7:$GH$89</c:f>
            </c:numRef>
          </c:val>
          <c:extLst>
            <c:ext xmlns:c16="http://schemas.microsoft.com/office/drawing/2014/chart" uri="{C3380CC4-5D6E-409C-BE32-E72D297353CC}">
              <c16:uniqueId val="{000000BA-5A74-45A2-9036-F7E62E755B84}"/>
            </c:ext>
          </c:extLst>
        </c:ser>
        <c:ser>
          <c:idx val="187"/>
          <c:order val="187"/>
          <c:tx>
            <c:strRef>
              <c:f>'KPP 2014-2020 (2d.)'!$GI$6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(2d.)'!$GI$7:$GI$89</c:f>
            </c:numRef>
          </c:val>
          <c:extLst>
            <c:ext xmlns:c16="http://schemas.microsoft.com/office/drawing/2014/chart" uri="{C3380CC4-5D6E-409C-BE32-E72D297353CC}">
              <c16:uniqueId val="{000000BB-5A74-45A2-9036-F7E62E755B84}"/>
            </c:ext>
          </c:extLst>
        </c:ser>
        <c:ser>
          <c:idx val="188"/>
          <c:order val="188"/>
          <c:tx>
            <c:strRef>
              <c:f>'KPP 2014-2020 (2d.)'!$GJ$6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(2d.)'!$GJ$7:$GJ$89</c:f>
            </c:numRef>
          </c:val>
          <c:extLst>
            <c:ext xmlns:c16="http://schemas.microsoft.com/office/drawing/2014/chart" uri="{C3380CC4-5D6E-409C-BE32-E72D297353CC}">
              <c16:uniqueId val="{000000BC-5A74-45A2-9036-F7E62E755B84}"/>
            </c:ext>
          </c:extLst>
        </c:ser>
        <c:ser>
          <c:idx val="189"/>
          <c:order val="189"/>
          <c:tx>
            <c:strRef>
              <c:f>'KPP 2014-2020 (2d.)'!$GK$6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(2d.)'!$GK$7:$GK$89</c:f>
            </c:numRef>
          </c:val>
          <c:extLst>
            <c:ext xmlns:c16="http://schemas.microsoft.com/office/drawing/2014/chart" uri="{C3380CC4-5D6E-409C-BE32-E72D297353CC}">
              <c16:uniqueId val="{000000BD-5A74-45A2-9036-F7E62E755B84}"/>
            </c:ext>
          </c:extLst>
        </c:ser>
        <c:ser>
          <c:idx val="190"/>
          <c:order val="190"/>
          <c:tx>
            <c:strRef>
              <c:f>'KPP 2014-2020 (2d.)'!$GL$6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(2d.)'!$GL$7:$GL$89</c:f>
            </c:numRef>
          </c:val>
          <c:extLst>
            <c:ext xmlns:c16="http://schemas.microsoft.com/office/drawing/2014/chart" uri="{C3380CC4-5D6E-409C-BE32-E72D297353CC}">
              <c16:uniqueId val="{000000BE-5A74-45A2-9036-F7E62E755B84}"/>
            </c:ext>
          </c:extLst>
        </c:ser>
        <c:ser>
          <c:idx val="191"/>
          <c:order val="191"/>
          <c:tx>
            <c:strRef>
              <c:f>'KPP 2014-2020 (2d.)'!$GM$6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(2d.)'!$GM$7:$GM$89</c:f>
            </c:numRef>
          </c:val>
          <c:extLst>
            <c:ext xmlns:c16="http://schemas.microsoft.com/office/drawing/2014/chart" uri="{C3380CC4-5D6E-409C-BE32-E72D297353CC}">
              <c16:uniqueId val="{000000BF-5A74-45A2-9036-F7E62E755B84}"/>
            </c:ext>
          </c:extLst>
        </c:ser>
        <c:ser>
          <c:idx val="192"/>
          <c:order val="192"/>
          <c:tx>
            <c:strRef>
              <c:f>'KPP 2014-2020 (2d.)'!$GN$6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(2d.)'!$GN$7:$GN$89</c:f>
            </c:numRef>
          </c:val>
          <c:extLst>
            <c:ext xmlns:c16="http://schemas.microsoft.com/office/drawing/2014/chart" uri="{C3380CC4-5D6E-409C-BE32-E72D297353CC}">
              <c16:uniqueId val="{000000C0-5A74-45A2-9036-F7E62E755B84}"/>
            </c:ext>
          </c:extLst>
        </c:ser>
        <c:ser>
          <c:idx val="193"/>
          <c:order val="193"/>
          <c:tx>
            <c:strRef>
              <c:f>'KPP 2014-2020 (2d.)'!$GO$6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(2d.)'!$GO$7:$GO$89</c:f>
            </c:numRef>
          </c:val>
          <c:extLst>
            <c:ext xmlns:c16="http://schemas.microsoft.com/office/drawing/2014/chart" uri="{C3380CC4-5D6E-409C-BE32-E72D297353CC}">
              <c16:uniqueId val="{000000C1-5A74-45A2-9036-F7E62E755B84}"/>
            </c:ext>
          </c:extLst>
        </c:ser>
        <c:ser>
          <c:idx val="194"/>
          <c:order val="194"/>
          <c:tx>
            <c:strRef>
              <c:f>'KPP 2014-2020 (2d.)'!$GP$6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(2d.)'!$GP$7:$GP$89</c:f>
            </c:numRef>
          </c:val>
          <c:extLst>
            <c:ext xmlns:c16="http://schemas.microsoft.com/office/drawing/2014/chart" uri="{C3380CC4-5D6E-409C-BE32-E72D297353CC}">
              <c16:uniqueId val="{000000C2-5A74-45A2-9036-F7E62E755B84}"/>
            </c:ext>
          </c:extLst>
        </c:ser>
        <c:ser>
          <c:idx val="195"/>
          <c:order val="195"/>
          <c:tx>
            <c:strRef>
              <c:f>'KPP 2014-2020 (2d.)'!$GQ$6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(2d.)'!$GQ$7:$GQ$89</c:f>
            </c:numRef>
          </c:val>
          <c:extLst>
            <c:ext xmlns:c16="http://schemas.microsoft.com/office/drawing/2014/chart" uri="{C3380CC4-5D6E-409C-BE32-E72D297353CC}">
              <c16:uniqueId val="{000000C3-5A74-45A2-9036-F7E62E755B84}"/>
            </c:ext>
          </c:extLst>
        </c:ser>
        <c:ser>
          <c:idx val="196"/>
          <c:order val="196"/>
          <c:tx>
            <c:strRef>
              <c:f>'KPP 2014-2020 (2d.)'!$GR$6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(2d.)'!$GR$7:$GR$89</c:f>
            </c:numRef>
          </c:val>
          <c:extLst>
            <c:ext xmlns:c16="http://schemas.microsoft.com/office/drawing/2014/chart" uri="{C3380CC4-5D6E-409C-BE32-E72D297353CC}">
              <c16:uniqueId val="{000000C4-5A74-45A2-9036-F7E62E755B84}"/>
            </c:ext>
          </c:extLst>
        </c:ser>
        <c:ser>
          <c:idx val="197"/>
          <c:order val="197"/>
          <c:tx>
            <c:strRef>
              <c:f>'KPP 2014-2020 (2d.)'!$GS$6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(2d.)'!$GS$7:$GS$89</c:f>
            </c:numRef>
          </c:val>
          <c:extLst>
            <c:ext xmlns:c16="http://schemas.microsoft.com/office/drawing/2014/chart" uri="{C3380CC4-5D6E-409C-BE32-E72D297353CC}">
              <c16:uniqueId val="{000000C5-5A74-45A2-9036-F7E62E755B84}"/>
            </c:ext>
          </c:extLst>
        </c:ser>
        <c:ser>
          <c:idx val="198"/>
          <c:order val="198"/>
          <c:tx>
            <c:strRef>
              <c:f>'KPP 2014-2020 (2d.)'!$GT$6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(2d.)'!$GT$7:$GT$89</c:f>
            </c:numRef>
          </c:val>
          <c:extLst>
            <c:ext xmlns:c16="http://schemas.microsoft.com/office/drawing/2014/chart" uri="{C3380CC4-5D6E-409C-BE32-E72D297353CC}">
              <c16:uniqueId val="{000000C6-5A74-45A2-9036-F7E62E755B84}"/>
            </c:ext>
          </c:extLst>
        </c:ser>
        <c:ser>
          <c:idx val="199"/>
          <c:order val="199"/>
          <c:tx>
            <c:strRef>
              <c:f>'KPP 2014-2020 (2d.)'!$GU$6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(2d.)'!$GU$7:$GU$89</c:f>
            </c:numRef>
          </c:val>
          <c:extLst>
            <c:ext xmlns:c16="http://schemas.microsoft.com/office/drawing/2014/chart" uri="{C3380CC4-5D6E-409C-BE32-E72D297353CC}">
              <c16:uniqueId val="{000000C7-5A74-45A2-9036-F7E62E755B84}"/>
            </c:ext>
          </c:extLst>
        </c:ser>
        <c:ser>
          <c:idx val="200"/>
          <c:order val="200"/>
          <c:tx>
            <c:strRef>
              <c:f>'KPP 2014-2020 (2d.)'!$GV$6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(2d.)'!$GV$7:$GV$89</c:f>
            </c:numRef>
          </c:val>
          <c:extLst>
            <c:ext xmlns:c16="http://schemas.microsoft.com/office/drawing/2014/chart" uri="{C3380CC4-5D6E-409C-BE32-E72D297353CC}">
              <c16:uniqueId val="{000000C8-5A74-45A2-9036-F7E62E755B84}"/>
            </c:ext>
          </c:extLst>
        </c:ser>
        <c:ser>
          <c:idx val="201"/>
          <c:order val="201"/>
          <c:tx>
            <c:strRef>
              <c:f>'KPP 2014-2020 (2d.)'!$GW$6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(2d.)'!$GW$7:$GW$89</c:f>
            </c:numRef>
          </c:val>
          <c:extLst>
            <c:ext xmlns:c16="http://schemas.microsoft.com/office/drawing/2014/chart" uri="{C3380CC4-5D6E-409C-BE32-E72D297353CC}">
              <c16:uniqueId val="{000000C9-5A74-45A2-9036-F7E62E755B84}"/>
            </c:ext>
          </c:extLst>
        </c:ser>
        <c:ser>
          <c:idx val="202"/>
          <c:order val="202"/>
          <c:tx>
            <c:strRef>
              <c:f>'KPP 2014-2020 (2d.)'!$GX$6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(2d.)'!$GX$7:$GX$89</c:f>
            </c:numRef>
          </c:val>
          <c:extLst>
            <c:ext xmlns:c16="http://schemas.microsoft.com/office/drawing/2014/chart" uri="{C3380CC4-5D6E-409C-BE32-E72D297353CC}">
              <c16:uniqueId val="{000000CA-5A74-45A2-9036-F7E62E755B84}"/>
            </c:ext>
          </c:extLst>
        </c:ser>
        <c:ser>
          <c:idx val="203"/>
          <c:order val="203"/>
          <c:tx>
            <c:strRef>
              <c:f>'KPP 2014-2020 (2d.)'!$GY$6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(2d.)'!$GY$7:$GY$89</c:f>
            </c:numRef>
          </c:val>
          <c:extLst>
            <c:ext xmlns:c16="http://schemas.microsoft.com/office/drawing/2014/chart" uri="{C3380CC4-5D6E-409C-BE32-E72D297353CC}">
              <c16:uniqueId val="{000000CB-5A74-45A2-9036-F7E62E755B84}"/>
            </c:ext>
          </c:extLst>
        </c:ser>
        <c:ser>
          <c:idx val="204"/>
          <c:order val="204"/>
          <c:tx>
            <c:strRef>
              <c:f>'KPP 2014-2020 (2d.)'!$GZ$6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(2d.)'!$GZ$7:$GZ$89</c:f>
            </c:numRef>
          </c:val>
          <c:extLst>
            <c:ext xmlns:c16="http://schemas.microsoft.com/office/drawing/2014/chart" uri="{C3380CC4-5D6E-409C-BE32-E72D297353CC}">
              <c16:uniqueId val="{000000CC-5A74-45A2-9036-F7E62E755B84}"/>
            </c:ext>
          </c:extLst>
        </c:ser>
        <c:ser>
          <c:idx val="205"/>
          <c:order val="205"/>
          <c:tx>
            <c:strRef>
              <c:f>'KPP 2014-2020 (2d.)'!$HA$6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(2d.)'!$HA$7:$HA$89</c:f>
            </c:numRef>
          </c:val>
          <c:extLst>
            <c:ext xmlns:c16="http://schemas.microsoft.com/office/drawing/2014/chart" uri="{C3380CC4-5D6E-409C-BE32-E72D297353CC}">
              <c16:uniqueId val="{000000CD-5A74-45A2-9036-F7E62E755B84}"/>
            </c:ext>
          </c:extLst>
        </c:ser>
        <c:ser>
          <c:idx val="206"/>
          <c:order val="206"/>
          <c:tx>
            <c:strRef>
              <c:f>'KPP 2014-2020 (2d.)'!$HB$6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(2d.)'!$HB$7:$HB$89</c:f>
            </c:numRef>
          </c:val>
          <c:extLst>
            <c:ext xmlns:c16="http://schemas.microsoft.com/office/drawing/2014/chart" uri="{C3380CC4-5D6E-409C-BE32-E72D297353CC}">
              <c16:uniqueId val="{000000CE-5A74-45A2-9036-F7E62E755B84}"/>
            </c:ext>
          </c:extLst>
        </c:ser>
        <c:ser>
          <c:idx val="207"/>
          <c:order val="207"/>
          <c:tx>
            <c:strRef>
              <c:f>'KPP 2014-2020 (2d.)'!$HC$6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(2d.)'!$HC$7:$HC$89</c:f>
            </c:numRef>
          </c:val>
          <c:extLst>
            <c:ext xmlns:c16="http://schemas.microsoft.com/office/drawing/2014/chart" uri="{C3380CC4-5D6E-409C-BE32-E72D297353CC}">
              <c16:uniqueId val="{000000CF-5A74-45A2-9036-F7E62E755B84}"/>
            </c:ext>
          </c:extLst>
        </c:ser>
        <c:ser>
          <c:idx val="208"/>
          <c:order val="208"/>
          <c:tx>
            <c:strRef>
              <c:f>'KPP 2014-2020 (2d.)'!$HD$6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(2d.)'!$HD$7:$HD$89</c:f>
            </c:numRef>
          </c:val>
          <c:extLst>
            <c:ext xmlns:c16="http://schemas.microsoft.com/office/drawing/2014/chart" uri="{C3380CC4-5D6E-409C-BE32-E72D297353CC}">
              <c16:uniqueId val="{000000D0-5A74-45A2-9036-F7E62E755B84}"/>
            </c:ext>
          </c:extLst>
        </c:ser>
        <c:ser>
          <c:idx val="209"/>
          <c:order val="209"/>
          <c:tx>
            <c:strRef>
              <c:f>'KPP 2014-2020 (2d.)'!$HE$6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(2d.)'!$HE$7:$HE$89</c:f>
            </c:numRef>
          </c:val>
          <c:extLst>
            <c:ext xmlns:c16="http://schemas.microsoft.com/office/drawing/2014/chart" uri="{C3380CC4-5D6E-409C-BE32-E72D297353CC}">
              <c16:uniqueId val="{000000D1-5A74-45A2-9036-F7E62E755B84}"/>
            </c:ext>
          </c:extLst>
        </c:ser>
        <c:ser>
          <c:idx val="210"/>
          <c:order val="210"/>
          <c:tx>
            <c:strRef>
              <c:f>'KPP 2014-2020 (2d.)'!$HF$6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(2d.)'!$HF$7:$HF$89</c:f>
            </c:numRef>
          </c:val>
          <c:extLst>
            <c:ext xmlns:c16="http://schemas.microsoft.com/office/drawing/2014/chart" uri="{C3380CC4-5D6E-409C-BE32-E72D297353CC}">
              <c16:uniqueId val="{000000D2-5A74-45A2-9036-F7E62E755B84}"/>
            </c:ext>
          </c:extLst>
        </c:ser>
        <c:ser>
          <c:idx val="211"/>
          <c:order val="211"/>
          <c:tx>
            <c:strRef>
              <c:f>'KPP 2014-2020 (2d.)'!$HG$6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(2d.)'!$HG$7:$HG$89</c:f>
            </c:numRef>
          </c:val>
          <c:extLst>
            <c:ext xmlns:c16="http://schemas.microsoft.com/office/drawing/2014/chart" uri="{C3380CC4-5D6E-409C-BE32-E72D297353CC}">
              <c16:uniqueId val="{000000D3-5A74-45A2-9036-F7E62E755B84}"/>
            </c:ext>
          </c:extLst>
        </c:ser>
        <c:ser>
          <c:idx val="212"/>
          <c:order val="212"/>
          <c:tx>
            <c:strRef>
              <c:f>'KPP 2014-2020 (2d.)'!$HH$6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(2d.)'!$HH$7:$HH$89</c:f>
            </c:numRef>
          </c:val>
          <c:extLst>
            <c:ext xmlns:c16="http://schemas.microsoft.com/office/drawing/2014/chart" uri="{C3380CC4-5D6E-409C-BE32-E72D297353CC}">
              <c16:uniqueId val="{000000D4-5A74-45A2-9036-F7E62E755B84}"/>
            </c:ext>
          </c:extLst>
        </c:ser>
        <c:ser>
          <c:idx val="213"/>
          <c:order val="213"/>
          <c:tx>
            <c:strRef>
              <c:f>'KPP 2014-2020 (2d.)'!$HI$6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(2d.)'!$HI$7:$HI$89</c:f>
            </c:numRef>
          </c:val>
          <c:extLst>
            <c:ext xmlns:c16="http://schemas.microsoft.com/office/drawing/2014/chart" uri="{C3380CC4-5D6E-409C-BE32-E72D297353CC}">
              <c16:uniqueId val="{000000D5-5A74-45A2-9036-F7E62E755B84}"/>
            </c:ext>
          </c:extLst>
        </c:ser>
        <c:ser>
          <c:idx val="214"/>
          <c:order val="214"/>
          <c:tx>
            <c:strRef>
              <c:f>'KPP 2014-2020 (2d.)'!$HJ$6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(2d.)'!$HJ$7:$HJ$89</c:f>
            </c:numRef>
          </c:val>
          <c:extLst>
            <c:ext xmlns:c16="http://schemas.microsoft.com/office/drawing/2014/chart" uri="{C3380CC4-5D6E-409C-BE32-E72D297353CC}">
              <c16:uniqueId val="{000000D6-5A74-45A2-9036-F7E62E755B84}"/>
            </c:ext>
          </c:extLst>
        </c:ser>
        <c:ser>
          <c:idx val="215"/>
          <c:order val="215"/>
          <c:tx>
            <c:strRef>
              <c:f>'KPP 2014-2020 (2d.)'!$HK$6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(2d.)'!$HK$7:$HK$89</c:f>
            </c:numRef>
          </c:val>
          <c:extLst>
            <c:ext xmlns:c16="http://schemas.microsoft.com/office/drawing/2014/chart" uri="{C3380CC4-5D6E-409C-BE32-E72D297353CC}">
              <c16:uniqueId val="{000000D7-5A74-45A2-9036-F7E62E755B84}"/>
            </c:ext>
          </c:extLst>
        </c:ser>
        <c:ser>
          <c:idx val="216"/>
          <c:order val="216"/>
          <c:tx>
            <c:strRef>
              <c:f>'KPP 2014-2020 (2d.)'!$HL$6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(2d.)'!$HL$7:$HL$89</c:f>
            </c:numRef>
          </c:val>
          <c:extLst>
            <c:ext xmlns:c16="http://schemas.microsoft.com/office/drawing/2014/chart" uri="{C3380CC4-5D6E-409C-BE32-E72D297353CC}">
              <c16:uniqueId val="{000000D8-5A74-45A2-9036-F7E62E755B84}"/>
            </c:ext>
          </c:extLst>
        </c:ser>
        <c:ser>
          <c:idx val="217"/>
          <c:order val="217"/>
          <c:tx>
            <c:strRef>
              <c:f>'KPP 2014-2020 (2d.)'!$HM$6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(2d.)'!$HM$7:$HM$89</c:f>
            </c:numRef>
          </c:val>
          <c:extLst>
            <c:ext xmlns:c16="http://schemas.microsoft.com/office/drawing/2014/chart" uri="{C3380CC4-5D6E-409C-BE32-E72D297353CC}">
              <c16:uniqueId val="{000000D9-5A74-45A2-9036-F7E62E755B84}"/>
            </c:ext>
          </c:extLst>
        </c:ser>
        <c:ser>
          <c:idx val="218"/>
          <c:order val="218"/>
          <c:tx>
            <c:strRef>
              <c:f>'KPP 2014-2020 (2d.)'!$HN$6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(2d.)'!$HN$7:$HN$89</c:f>
            </c:numRef>
          </c:val>
          <c:extLst>
            <c:ext xmlns:c16="http://schemas.microsoft.com/office/drawing/2014/chart" uri="{C3380CC4-5D6E-409C-BE32-E72D297353CC}">
              <c16:uniqueId val="{000000DA-5A74-45A2-9036-F7E62E755B84}"/>
            </c:ext>
          </c:extLst>
        </c:ser>
        <c:ser>
          <c:idx val="219"/>
          <c:order val="219"/>
          <c:tx>
            <c:strRef>
              <c:f>'KPP 2014-2020 (2d.)'!$HO$6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(2d.)'!$HO$7:$HO$89</c:f>
            </c:numRef>
          </c:val>
          <c:extLst>
            <c:ext xmlns:c16="http://schemas.microsoft.com/office/drawing/2014/chart" uri="{C3380CC4-5D6E-409C-BE32-E72D297353CC}">
              <c16:uniqueId val="{000000DB-5A74-45A2-9036-F7E62E755B84}"/>
            </c:ext>
          </c:extLst>
        </c:ser>
        <c:ser>
          <c:idx val="220"/>
          <c:order val="220"/>
          <c:tx>
            <c:strRef>
              <c:f>'KPP 2014-2020 (2d.)'!$HP$6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(2d.)'!$HP$7:$HP$89</c:f>
            </c:numRef>
          </c:val>
          <c:extLst>
            <c:ext xmlns:c16="http://schemas.microsoft.com/office/drawing/2014/chart" uri="{C3380CC4-5D6E-409C-BE32-E72D297353CC}">
              <c16:uniqueId val="{000000DC-5A74-45A2-9036-F7E62E755B84}"/>
            </c:ext>
          </c:extLst>
        </c:ser>
        <c:ser>
          <c:idx val="221"/>
          <c:order val="221"/>
          <c:tx>
            <c:strRef>
              <c:f>'KPP 2014-2020 (2d.)'!$HQ$6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(2d.)'!$HQ$7:$HQ$89</c:f>
            </c:numRef>
          </c:val>
          <c:extLst>
            <c:ext xmlns:c16="http://schemas.microsoft.com/office/drawing/2014/chart" uri="{C3380CC4-5D6E-409C-BE32-E72D297353CC}">
              <c16:uniqueId val="{000000DD-5A74-45A2-9036-F7E62E755B84}"/>
            </c:ext>
          </c:extLst>
        </c:ser>
        <c:ser>
          <c:idx val="222"/>
          <c:order val="222"/>
          <c:tx>
            <c:strRef>
              <c:f>'KPP 2014-2020 (2d.)'!$HR$6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(2d.)'!$HR$7:$HR$89</c:f>
            </c:numRef>
          </c:val>
          <c:extLst>
            <c:ext xmlns:c16="http://schemas.microsoft.com/office/drawing/2014/chart" uri="{C3380CC4-5D6E-409C-BE32-E72D297353CC}">
              <c16:uniqueId val="{000000DE-5A74-45A2-9036-F7E62E755B84}"/>
            </c:ext>
          </c:extLst>
        </c:ser>
        <c:ser>
          <c:idx val="223"/>
          <c:order val="223"/>
          <c:tx>
            <c:strRef>
              <c:f>'KPP 2014-2020 (2d.)'!$HS$6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645663026688791E-2"/>
                  <c:y val="-1.95667241663872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4-5A74-45A2-9036-F7E62E755B84}"/>
                </c:ext>
              </c:extLst>
            </c:dLbl>
            <c:dLbl>
              <c:idx val="1"/>
              <c:layout>
                <c:manualLayout>
                  <c:x val="1.8490329031541297E-2"/>
                  <c:y val="-7.337521562395221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7-5A74-45A2-9036-F7E62E755B84}"/>
                </c:ext>
              </c:extLst>
            </c:dLbl>
            <c:dLbl>
              <c:idx val="2"/>
              <c:layout>
                <c:manualLayout>
                  <c:x val="1.5645663026688791E-2"/>
                  <c:y val="-7.337521562395221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A-5A74-45A2-9036-F7E62E755B84}"/>
                </c:ext>
              </c:extLst>
            </c:dLbl>
            <c:dLbl>
              <c:idx val="3"/>
              <c:layout>
                <c:manualLayout>
                  <c:x val="1.4223330024262433E-2"/>
                  <c:y val="-9.783362083193717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99%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E-5A74-45A2-9036-F7E62E755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(2d.)'!$HS$7:$HS$89</c:f>
              <c:numCache>
                <c:formatCode>#,##0</c:formatCode>
                <c:ptCount val="4"/>
                <c:pt idx="0">
                  <c:v>544614706.62300277</c:v>
                </c:pt>
                <c:pt idx="1">
                  <c:v>202572462.31999999</c:v>
                </c:pt>
                <c:pt idx="2">
                  <c:v>35903480.719999999</c:v>
                </c:pt>
                <c:pt idx="3">
                  <c:v>110492379.47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DF-5A74-45A2-9036-F7E62E755B84}"/>
            </c:ext>
          </c:extLst>
        </c:ser>
        <c:ser>
          <c:idx val="224"/>
          <c:order val="224"/>
          <c:tx>
            <c:strRef>
              <c:f>'KPP 2014-2020 (2d.)'!$HT$6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(2d.)'!$HT$7:$HT$89</c:f>
            </c:numRef>
          </c:val>
          <c:extLst>
            <c:ext xmlns:c16="http://schemas.microsoft.com/office/drawing/2014/chart" uri="{C3380CC4-5D6E-409C-BE32-E72D297353CC}">
              <c16:uniqueId val="{000000E0-5A74-45A2-9036-F7E62E755B84}"/>
            </c:ext>
          </c:extLst>
        </c:ser>
        <c:ser>
          <c:idx val="225"/>
          <c:order val="225"/>
          <c:tx>
            <c:strRef>
              <c:f>'KPP 2014-2020 (2d.)'!$HU$6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223330024262537E-2"/>
                  <c:y val="-2.20125646871857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5-5A74-45A2-9036-F7E62E755B84}"/>
                </c:ext>
              </c:extLst>
            </c:dLbl>
            <c:dLbl>
              <c:idx val="1"/>
              <c:layout>
                <c:manualLayout>
                  <c:x val="1.6356829527901913E-2"/>
                  <c:y val="-5.74772522387625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rgbClr val="866600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>
                        <a:latin typeface="+mn-lt"/>
                      </a:rPr>
                      <a:t>37%</a:t>
                    </a:r>
                    <a:endParaRPr lang="en-US" dirty="0">
                      <a:latin typeface="+mn-lt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866600"/>
                      </a:solidFill>
                      <a:latin typeface="+mn-lt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626321089771382E-2"/>
                      <c:h val="4.0711111761623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E8-5A74-45A2-9036-F7E62E755B84}"/>
                </c:ext>
              </c:extLst>
            </c:dLbl>
            <c:dLbl>
              <c:idx val="2"/>
              <c:layout>
                <c:manualLayout>
                  <c:x val="1.8490329031541193E-2"/>
                  <c:y val="-4.891681041596904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B-5A74-45A2-9036-F7E62E755B84}"/>
                </c:ext>
              </c:extLst>
            </c:dLbl>
            <c:dLbl>
              <c:idx val="3"/>
              <c:layout>
                <c:manualLayout>
                  <c:x val="2.5601994043672568E-2"/>
                  <c:y val="-9.783362083193627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F-5A74-45A2-9036-F7E62E755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8666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(2d.)'!$HU$7:$HU$89</c:f>
              <c:numCache>
                <c:formatCode>#,##0</c:formatCode>
                <c:ptCount val="4"/>
                <c:pt idx="0">
                  <c:v>327000290.18255788</c:v>
                </c:pt>
                <c:pt idx="1">
                  <c:v>47891647</c:v>
                </c:pt>
                <c:pt idx="2">
                  <c:v>23105177</c:v>
                </c:pt>
                <c:pt idx="3">
                  <c:v>109384534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1-5A74-45A2-9036-F7E62E755B84}"/>
            </c:ext>
          </c:extLst>
        </c:ser>
        <c:ser>
          <c:idx val="226"/>
          <c:order val="226"/>
          <c:tx>
            <c:strRef>
              <c:f>'KPP 2014-2020 (2d.)'!$HV$6</c:f>
              <c:strCache>
                <c:ptCount val="1"/>
                <c:pt idx="0">
                  <c:v>Patvirtinta paramos suma nuo skirtų paramos lėšų 2014-2020 m., proc.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(2d.)'!$HV$7:$HV$89</c:f>
            </c:numRef>
          </c:val>
          <c:extLst>
            <c:ext xmlns:c16="http://schemas.microsoft.com/office/drawing/2014/chart" uri="{C3380CC4-5D6E-409C-BE32-E72D297353CC}">
              <c16:uniqueId val="{000000E2-5A74-45A2-9036-F7E62E755B84}"/>
            </c:ext>
          </c:extLst>
        </c:ser>
        <c:ser>
          <c:idx val="227"/>
          <c:order val="227"/>
          <c:tx>
            <c:strRef>
              <c:f>'KPP 2014-2020 (2d.)'!$HW$6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067996029115046E-2"/>
                  <c:y val="-1.95667241663872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6-5A74-45A2-9036-F7E62E755B84}"/>
                </c:ext>
              </c:extLst>
            </c:dLbl>
            <c:dLbl>
              <c:idx val="1"/>
              <c:layout>
                <c:manualLayout>
                  <c:x val="1.4223330024262537E-2"/>
                  <c:y val="-1.467504312479053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9-5A74-45A2-9036-F7E62E755B84}"/>
                </c:ext>
              </c:extLst>
            </c:dLbl>
            <c:dLbl>
              <c:idx val="2"/>
              <c:layout>
                <c:manualLayout>
                  <c:x val="1.706799602911504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C-5A74-45A2-9036-F7E62E755B84}"/>
                </c:ext>
              </c:extLst>
            </c:dLbl>
            <c:dLbl>
              <c:idx val="3"/>
              <c:layout>
                <c:manualLayout>
                  <c:x val="1.5645663026688687E-2"/>
                  <c:y val="-1.222920260399203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0-5A74-45A2-9036-F7E62E755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43661C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(2d.)'!$C$7:$C$89</c:f>
              <c:strCache>
                <c:ptCount val="4"/>
                <c:pt idx="0">
                  <c:v>Investicijos į materialųjį turtą</c:v>
                </c:pt>
                <c:pt idx="1">
                  <c:v>Ūkio ir verslo plėtra</c:v>
                </c:pt>
                <c:pt idx="2">
                  <c:v>Pagrindinės paslaugos ir kaimų atnaujinimas kaimo vietovėse</c:v>
                </c:pt>
                <c:pt idx="3">
                  <c:v>LEADER programa</c:v>
                </c:pt>
              </c:strCache>
            </c:strRef>
          </c:cat>
          <c:val>
            <c:numRef>
              <c:f>'KPP 2014-2020 (2d.)'!$HW$7:$HW$89</c:f>
              <c:numCache>
                <c:formatCode>#,##0</c:formatCode>
                <c:ptCount val="4"/>
                <c:pt idx="0">
                  <c:v>163483341.76000002</c:v>
                </c:pt>
                <c:pt idx="1">
                  <c:v>28342802.350000001</c:v>
                </c:pt>
                <c:pt idx="2">
                  <c:v>4436663.2</c:v>
                </c:pt>
                <c:pt idx="3">
                  <c:v>4850776.75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3-5A74-45A2-9036-F7E62E755B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56841856"/>
        <c:axId val="556839232"/>
        <c:axId val="0"/>
      </c:bar3DChart>
      <c:catAx>
        <c:axId val="55684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56839232"/>
        <c:crosses val="autoZero"/>
        <c:auto val="1"/>
        <c:lblAlgn val="ctr"/>
        <c:lblOffset val="100"/>
        <c:noMultiLvlLbl val="0"/>
      </c:catAx>
      <c:valAx>
        <c:axId val="55683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568418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7888538932633422"/>
          <c:y val="2.8072135541996175E-2"/>
          <c:w val="0.71000349956255471"/>
          <c:h val="0.65780046679721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'KPP 2014-2020 (M04)'!$D$6</c:f>
              <c:strCache>
                <c:ptCount val="1"/>
                <c:pt idx="0">
                  <c:v>Skirta paramos lėšų 2014-2020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(M04)'!$D$7:$D$26</c:f>
            </c:numRef>
          </c:val>
          <c:extLst>
            <c:ext xmlns:c16="http://schemas.microsoft.com/office/drawing/2014/chart" uri="{C3380CC4-5D6E-409C-BE32-E72D297353CC}">
              <c16:uniqueId val="{00000000-02C6-45C9-9F90-E31577255C47}"/>
            </c:ext>
          </c:extLst>
        </c:ser>
        <c:ser>
          <c:idx val="1"/>
          <c:order val="1"/>
          <c:tx>
            <c:strRef>
              <c:f>'KPP 2014-2020 (M04)'!$E$6</c:f>
              <c:strCache>
                <c:ptCount val="1"/>
                <c:pt idx="0">
                  <c:v>Skirta paramos lėšų 2014-2017 m., EUR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2222222222222223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rgbClr val="005D7E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fld id="{EB3F6E27-8ED9-4818-9472-6B785F585F4F}" type="VALUE">
                      <a:rPr lang="en-US" smtClean="0">
                        <a:latin typeface="+mn-lt"/>
                      </a:rPr>
                      <a:pPr>
                        <a:defRPr sz="1100" b="1">
                          <a:solidFill>
                            <a:srgbClr val="005D7E"/>
                          </a:solidFill>
                          <a:cs typeface="Times New Roman" panose="02020603050405020304" pitchFamily="18" charset="0"/>
                        </a:defRPr>
                      </a:pPr>
                      <a:t>[REIKŠMĖ]</a:t>
                    </a:fld>
                    <a:endParaRPr lang="en-US" dirty="0">
                      <a:latin typeface="+mn-lt"/>
                    </a:endParaRPr>
                  </a:p>
                  <a:p>
                    <a:pPr>
                      <a:defRPr sz="1100" b="1">
                        <a:solidFill>
                          <a:srgbClr val="005D7E"/>
                        </a:solidFill>
                        <a:cs typeface="Times New Roman" panose="02020603050405020304" pitchFamily="18" charset="0"/>
                      </a:defRPr>
                    </a:pPr>
                    <a:r>
                      <a:rPr lang="en-US" dirty="0">
                        <a:latin typeface="+mn-lt"/>
                      </a:rPr>
                      <a:t>100%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005D7E"/>
                      </a:solidFill>
                      <a:latin typeface="+mn-lt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E4-02C6-45C9-9F90-E31577255C47}"/>
                </c:ext>
              </c:extLst>
            </c:dLbl>
            <c:dLbl>
              <c:idx val="1"/>
              <c:layout>
                <c:manualLayout>
                  <c:x val="-8.3333333333333835E-3"/>
                  <c:y val="-1.020804928799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B-02C6-45C9-9F90-E31577255C47}"/>
                </c:ext>
              </c:extLst>
            </c:dLbl>
            <c:dLbl>
              <c:idx val="2"/>
              <c:layout>
                <c:manualLayout>
                  <c:x val="-5.5555555555556572E-3"/>
                  <c:y val="-2.0416098575997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F-02C6-45C9-9F90-E31577255C47}"/>
                </c:ext>
              </c:extLst>
            </c:dLbl>
            <c:dLbl>
              <c:idx val="3"/>
              <c:layout>
                <c:manualLayout>
                  <c:x val="6.9444444444445464E-3"/>
                  <c:y val="-7.4008357337990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0-02C6-45C9-9F90-E31577255C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5A9E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(M04)'!$E$7:$E$26</c:f>
              <c:numCache>
                <c:formatCode>#,##0</c:formatCode>
                <c:ptCount val="4"/>
                <c:pt idx="0">
                  <c:v>278962000</c:v>
                </c:pt>
                <c:pt idx="1">
                  <c:v>65764327</c:v>
                </c:pt>
                <c:pt idx="2">
                  <c:v>74202888</c:v>
                </c:pt>
                <c:pt idx="3">
                  <c:v>821160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C6-45C9-9F90-E31577255C47}"/>
            </c:ext>
          </c:extLst>
        </c:ser>
        <c:ser>
          <c:idx val="2"/>
          <c:order val="2"/>
          <c:tx>
            <c:strRef>
              <c:f>'KPP 2014-2020 (M04)'!$F$6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(M04)'!$F$7:$F$26</c:f>
            </c:numRef>
          </c:val>
          <c:extLst>
            <c:ext xmlns:c16="http://schemas.microsoft.com/office/drawing/2014/chart" uri="{C3380CC4-5D6E-409C-BE32-E72D297353CC}">
              <c16:uniqueId val="{00000002-02C6-45C9-9F90-E31577255C47}"/>
            </c:ext>
          </c:extLst>
        </c:ser>
        <c:ser>
          <c:idx val="3"/>
          <c:order val="3"/>
          <c:tx>
            <c:strRef>
              <c:f>'KPP 2014-2020 (M04)'!$G$6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(M04)'!$G$7:$G$26</c:f>
            </c:numRef>
          </c:val>
          <c:extLst>
            <c:ext xmlns:c16="http://schemas.microsoft.com/office/drawing/2014/chart" uri="{C3380CC4-5D6E-409C-BE32-E72D297353CC}">
              <c16:uniqueId val="{00000003-02C6-45C9-9F90-E31577255C47}"/>
            </c:ext>
          </c:extLst>
        </c:ser>
        <c:ser>
          <c:idx val="4"/>
          <c:order val="4"/>
          <c:tx>
            <c:strRef>
              <c:f>'KPP 2014-2020 (M04)'!$H$6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(M04)'!$H$7:$H$26</c:f>
            </c:numRef>
          </c:val>
          <c:extLst>
            <c:ext xmlns:c16="http://schemas.microsoft.com/office/drawing/2014/chart" uri="{C3380CC4-5D6E-409C-BE32-E72D297353CC}">
              <c16:uniqueId val="{00000004-02C6-45C9-9F90-E31577255C47}"/>
            </c:ext>
          </c:extLst>
        </c:ser>
        <c:ser>
          <c:idx val="5"/>
          <c:order val="5"/>
          <c:tx>
            <c:strRef>
              <c:f>'KPP 2014-2020 (M04)'!$I$6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(M04)'!$I$7:$I$26</c:f>
            </c:numRef>
          </c:val>
          <c:extLst>
            <c:ext xmlns:c16="http://schemas.microsoft.com/office/drawing/2014/chart" uri="{C3380CC4-5D6E-409C-BE32-E72D297353CC}">
              <c16:uniqueId val="{00000005-02C6-45C9-9F90-E31577255C47}"/>
            </c:ext>
          </c:extLst>
        </c:ser>
        <c:ser>
          <c:idx val="6"/>
          <c:order val="6"/>
          <c:tx>
            <c:strRef>
              <c:f>'KPP 2014-2020 (M04)'!$J$6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(M04)'!$J$7:$J$26</c:f>
            </c:numRef>
          </c:val>
          <c:extLst>
            <c:ext xmlns:c16="http://schemas.microsoft.com/office/drawing/2014/chart" uri="{C3380CC4-5D6E-409C-BE32-E72D297353CC}">
              <c16:uniqueId val="{00000006-02C6-45C9-9F90-E31577255C47}"/>
            </c:ext>
          </c:extLst>
        </c:ser>
        <c:ser>
          <c:idx val="7"/>
          <c:order val="7"/>
          <c:tx>
            <c:strRef>
              <c:f>'KPP 2014-2020 (M04)'!$K$6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(M04)'!$K$7:$K$26</c:f>
            </c:numRef>
          </c:val>
          <c:extLst>
            <c:ext xmlns:c16="http://schemas.microsoft.com/office/drawing/2014/chart" uri="{C3380CC4-5D6E-409C-BE32-E72D297353CC}">
              <c16:uniqueId val="{00000007-02C6-45C9-9F90-E31577255C47}"/>
            </c:ext>
          </c:extLst>
        </c:ser>
        <c:ser>
          <c:idx val="8"/>
          <c:order val="8"/>
          <c:tx>
            <c:strRef>
              <c:f>'KPP 2014-2020 (M04)'!$L$6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(M04)'!$L$7:$L$26</c:f>
            </c:numRef>
          </c:val>
          <c:extLst>
            <c:ext xmlns:c16="http://schemas.microsoft.com/office/drawing/2014/chart" uri="{C3380CC4-5D6E-409C-BE32-E72D297353CC}">
              <c16:uniqueId val="{00000008-02C6-45C9-9F90-E31577255C47}"/>
            </c:ext>
          </c:extLst>
        </c:ser>
        <c:ser>
          <c:idx val="9"/>
          <c:order val="9"/>
          <c:tx>
            <c:strRef>
              <c:f>'KPP 2014-2020 (M04)'!$M$6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(M04)'!$M$7:$M$26</c:f>
            </c:numRef>
          </c:val>
          <c:extLst>
            <c:ext xmlns:c16="http://schemas.microsoft.com/office/drawing/2014/chart" uri="{C3380CC4-5D6E-409C-BE32-E72D297353CC}">
              <c16:uniqueId val="{00000009-02C6-45C9-9F90-E31577255C47}"/>
            </c:ext>
          </c:extLst>
        </c:ser>
        <c:ser>
          <c:idx val="10"/>
          <c:order val="10"/>
          <c:tx>
            <c:strRef>
              <c:f>'KPP 2014-2020 (M04)'!$N$6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(M04)'!$N$7:$N$26</c:f>
            </c:numRef>
          </c:val>
          <c:extLst>
            <c:ext xmlns:c16="http://schemas.microsoft.com/office/drawing/2014/chart" uri="{C3380CC4-5D6E-409C-BE32-E72D297353CC}">
              <c16:uniqueId val="{0000000A-02C6-45C9-9F90-E31577255C47}"/>
            </c:ext>
          </c:extLst>
        </c:ser>
        <c:ser>
          <c:idx val="11"/>
          <c:order val="11"/>
          <c:tx>
            <c:strRef>
              <c:f>'KPP 2014-2020 (M04)'!$O$6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(M04)'!$O$7:$O$26</c:f>
            </c:numRef>
          </c:val>
          <c:extLst>
            <c:ext xmlns:c16="http://schemas.microsoft.com/office/drawing/2014/chart" uri="{C3380CC4-5D6E-409C-BE32-E72D297353CC}">
              <c16:uniqueId val="{0000000B-02C6-45C9-9F90-E31577255C47}"/>
            </c:ext>
          </c:extLst>
        </c:ser>
        <c:ser>
          <c:idx val="12"/>
          <c:order val="12"/>
          <c:tx>
            <c:strRef>
              <c:f>'KPP 2014-2020 (M04)'!$P$6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(M04)'!$P$7:$P$26</c:f>
            </c:numRef>
          </c:val>
          <c:extLst>
            <c:ext xmlns:c16="http://schemas.microsoft.com/office/drawing/2014/chart" uri="{C3380CC4-5D6E-409C-BE32-E72D297353CC}">
              <c16:uniqueId val="{0000000C-02C6-45C9-9F90-E31577255C47}"/>
            </c:ext>
          </c:extLst>
        </c:ser>
        <c:ser>
          <c:idx val="13"/>
          <c:order val="13"/>
          <c:tx>
            <c:strRef>
              <c:f>'KPP 2014-2020 (M04)'!$Q$6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(M04)'!$Q$7:$Q$26</c:f>
            </c:numRef>
          </c:val>
          <c:extLst>
            <c:ext xmlns:c16="http://schemas.microsoft.com/office/drawing/2014/chart" uri="{C3380CC4-5D6E-409C-BE32-E72D297353CC}">
              <c16:uniqueId val="{0000000D-02C6-45C9-9F90-E31577255C47}"/>
            </c:ext>
          </c:extLst>
        </c:ser>
        <c:ser>
          <c:idx val="14"/>
          <c:order val="14"/>
          <c:tx>
            <c:strRef>
              <c:f>'KPP 2014-2020 (M04)'!$R$6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(M04)'!$R$7:$R$26</c:f>
            </c:numRef>
          </c:val>
          <c:extLst>
            <c:ext xmlns:c16="http://schemas.microsoft.com/office/drawing/2014/chart" uri="{C3380CC4-5D6E-409C-BE32-E72D297353CC}">
              <c16:uniqueId val="{0000000E-02C6-45C9-9F90-E31577255C47}"/>
            </c:ext>
          </c:extLst>
        </c:ser>
        <c:ser>
          <c:idx val="15"/>
          <c:order val="15"/>
          <c:tx>
            <c:strRef>
              <c:f>'KPP 2014-2020 (M04)'!$S$6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(M04)'!$S$7:$S$26</c:f>
            </c:numRef>
          </c:val>
          <c:extLst>
            <c:ext xmlns:c16="http://schemas.microsoft.com/office/drawing/2014/chart" uri="{C3380CC4-5D6E-409C-BE32-E72D297353CC}">
              <c16:uniqueId val="{0000000F-02C6-45C9-9F90-E31577255C47}"/>
            </c:ext>
          </c:extLst>
        </c:ser>
        <c:ser>
          <c:idx val="16"/>
          <c:order val="16"/>
          <c:tx>
            <c:strRef>
              <c:f>'KPP 2014-2020 (M04)'!$T$6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(M04)'!$T$7:$T$26</c:f>
            </c:numRef>
          </c:val>
          <c:extLst>
            <c:ext xmlns:c16="http://schemas.microsoft.com/office/drawing/2014/chart" uri="{C3380CC4-5D6E-409C-BE32-E72D297353CC}">
              <c16:uniqueId val="{00000010-02C6-45C9-9F90-E31577255C47}"/>
            </c:ext>
          </c:extLst>
        </c:ser>
        <c:ser>
          <c:idx val="17"/>
          <c:order val="17"/>
          <c:tx>
            <c:strRef>
              <c:f>'KPP 2014-2020 (M04)'!$U$6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(M04)'!$U$7:$U$26</c:f>
            </c:numRef>
          </c:val>
          <c:extLst>
            <c:ext xmlns:c16="http://schemas.microsoft.com/office/drawing/2014/chart" uri="{C3380CC4-5D6E-409C-BE32-E72D297353CC}">
              <c16:uniqueId val="{00000011-02C6-45C9-9F90-E31577255C47}"/>
            </c:ext>
          </c:extLst>
        </c:ser>
        <c:ser>
          <c:idx val="18"/>
          <c:order val="18"/>
          <c:tx>
            <c:strRef>
              <c:f>'KPP 2014-2020 (M04)'!$V$6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(M04)'!$V$7:$V$26</c:f>
            </c:numRef>
          </c:val>
          <c:extLst>
            <c:ext xmlns:c16="http://schemas.microsoft.com/office/drawing/2014/chart" uri="{C3380CC4-5D6E-409C-BE32-E72D297353CC}">
              <c16:uniqueId val="{00000012-02C6-45C9-9F90-E31577255C47}"/>
            </c:ext>
          </c:extLst>
        </c:ser>
        <c:ser>
          <c:idx val="19"/>
          <c:order val="19"/>
          <c:tx>
            <c:strRef>
              <c:f>'KPP 2014-2020 (M04)'!$W$6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(M04)'!$W$7:$W$26</c:f>
            </c:numRef>
          </c:val>
          <c:extLst>
            <c:ext xmlns:c16="http://schemas.microsoft.com/office/drawing/2014/chart" uri="{C3380CC4-5D6E-409C-BE32-E72D297353CC}">
              <c16:uniqueId val="{00000013-02C6-45C9-9F90-E31577255C47}"/>
            </c:ext>
          </c:extLst>
        </c:ser>
        <c:ser>
          <c:idx val="20"/>
          <c:order val="20"/>
          <c:tx>
            <c:strRef>
              <c:f>'KPP 2014-2020 (M04)'!$X$6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(M04)'!$X$7:$X$26</c:f>
            </c:numRef>
          </c:val>
          <c:extLst>
            <c:ext xmlns:c16="http://schemas.microsoft.com/office/drawing/2014/chart" uri="{C3380CC4-5D6E-409C-BE32-E72D297353CC}">
              <c16:uniqueId val="{00000014-02C6-45C9-9F90-E31577255C47}"/>
            </c:ext>
          </c:extLst>
        </c:ser>
        <c:ser>
          <c:idx val="21"/>
          <c:order val="21"/>
          <c:tx>
            <c:strRef>
              <c:f>'KPP 2014-2020 (M04)'!$Y$6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(M04)'!$Y$7:$Y$26</c:f>
            </c:numRef>
          </c:val>
          <c:extLst>
            <c:ext xmlns:c16="http://schemas.microsoft.com/office/drawing/2014/chart" uri="{C3380CC4-5D6E-409C-BE32-E72D297353CC}">
              <c16:uniqueId val="{00000015-02C6-45C9-9F90-E31577255C47}"/>
            </c:ext>
          </c:extLst>
        </c:ser>
        <c:ser>
          <c:idx val="22"/>
          <c:order val="22"/>
          <c:tx>
            <c:strRef>
              <c:f>'KPP 2014-2020 (M04)'!$Z$6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(M04)'!$Z$7:$Z$26</c:f>
            </c:numRef>
          </c:val>
          <c:extLst>
            <c:ext xmlns:c16="http://schemas.microsoft.com/office/drawing/2014/chart" uri="{C3380CC4-5D6E-409C-BE32-E72D297353CC}">
              <c16:uniqueId val="{00000016-02C6-45C9-9F90-E31577255C47}"/>
            </c:ext>
          </c:extLst>
        </c:ser>
        <c:ser>
          <c:idx val="23"/>
          <c:order val="23"/>
          <c:tx>
            <c:strRef>
              <c:f>'KPP 2014-2020 (M04)'!$AA$6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(M04)'!$AA$7:$AA$26</c:f>
            </c:numRef>
          </c:val>
          <c:extLst>
            <c:ext xmlns:c16="http://schemas.microsoft.com/office/drawing/2014/chart" uri="{C3380CC4-5D6E-409C-BE32-E72D297353CC}">
              <c16:uniqueId val="{00000017-02C6-45C9-9F90-E31577255C47}"/>
            </c:ext>
          </c:extLst>
        </c:ser>
        <c:ser>
          <c:idx val="24"/>
          <c:order val="24"/>
          <c:tx>
            <c:strRef>
              <c:f>'KPP 2014-2020 (M04)'!$AB$6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(M04)'!$AB$7:$AB$26</c:f>
            </c:numRef>
          </c:val>
          <c:extLst>
            <c:ext xmlns:c16="http://schemas.microsoft.com/office/drawing/2014/chart" uri="{C3380CC4-5D6E-409C-BE32-E72D297353CC}">
              <c16:uniqueId val="{00000018-02C6-45C9-9F90-E31577255C47}"/>
            </c:ext>
          </c:extLst>
        </c:ser>
        <c:ser>
          <c:idx val="25"/>
          <c:order val="25"/>
          <c:tx>
            <c:strRef>
              <c:f>'KPP 2014-2020 (M04)'!$AC$6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(M04)'!$AC$7:$AC$26</c:f>
            </c:numRef>
          </c:val>
          <c:extLst>
            <c:ext xmlns:c16="http://schemas.microsoft.com/office/drawing/2014/chart" uri="{C3380CC4-5D6E-409C-BE32-E72D297353CC}">
              <c16:uniqueId val="{00000019-02C6-45C9-9F90-E31577255C47}"/>
            </c:ext>
          </c:extLst>
        </c:ser>
        <c:ser>
          <c:idx val="26"/>
          <c:order val="26"/>
          <c:tx>
            <c:strRef>
              <c:f>'KPP 2014-2020 (M04)'!$AD$6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(M04)'!$AD$7:$AD$26</c:f>
            </c:numRef>
          </c:val>
          <c:extLst>
            <c:ext xmlns:c16="http://schemas.microsoft.com/office/drawing/2014/chart" uri="{C3380CC4-5D6E-409C-BE32-E72D297353CC}">
              <c16:uniqueId val="{0000001A-02C6-45C9-9F90-E31577255C47}"/>
            </c:ext>
          </c:extLst>
        </c:ser>
        <c:ser>
          <c:idx val="27"/>
          <c:order val="27"/>
          <c:tx>
            <c:strRef>
              <c:f>'KPP 2014-2020 (M04)'!$AE$6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(M04)'!$AE$7:$AE$26</c:f>
            </c:numRef>
          </c:val>
          <c:extLst>
            <c:ext xmlns:c16="http://schemas.microsoft.com/office/drawing/2014/chart" uri="{C3380CC4-5D6E-409C-BE32-E72D297353CC}">
              <c16:uniqueId val="{0000001B-02C6-45C9-9F90-E31577255C47}"/>
            </c:ext>
          </c:extLst>
        </c:ser>
        <c:ser>
          <c:idx val="28"/>
          <c:order val="28"/>
          <c:tx>
            <c:strRef>
              <c:f>'KPP 2014-2020 (M04)'!$AF$6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(M04)'!$AF$7:$AF$26</c:f>
            </c:numRef>
          </c:val>
          <c:extLst>
            <c:ext xmlns:c16="http://schemas.microsoft.com/office/drawing/2014/chart" uri="{C3380CC4-5D6E-409C-BE32-E72D297353CC}">
              <c16:uniqueId val="{0000001C-02C6-45C9-9F90-E31577255C47}"/>
            </c:ext>
          </c:extLst>
        </c:ser>
        <c:ser>
          <c:idx val="29"/>
          <c:order val="29"/>
          <c:tx>
            <c:strRef>
              <c:f>'KPP 2014-2020 (M04)'!$AG$6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(M04)'!$AG$7:$AG$26</c:f>
            </c:numRef>
          </c:val>
          <c:extLst>
            <c:ext xmlns:c16="http://schemas.microsoft.com/office/drawing/2014/chart" uri="{C3380CC4-5D6E-409C-BE32-E72D297353CC}">
              <c16:uniqueId val="{0000001D-02C6-45C9-9F90-E31577255C47}"/>
            </c:ext>
          </c:extLst>
        </c:ser>
        <c:ser>
          <c:idx val="30"/>
          <c:order val="30"/>
          <c:tx>
            <c:strRef>
              <c:f>'KPP 2014-2020 (M04)'!$AH$6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(M04)'!$AH$7:$AH$26</c:f>
            </c:numRef>
          </c:val>
          <c:extLst>
            <c:ext xmlns:c16="http://schemas.microsoft.com/office/drawing/2014/chart" uri="{C3380CC4-5D6E-409C-BE32-E72D297353CC}">
              <c16:uniqueId val="{0000001E-02C6-45C9-9F90-E31577255C47}"/>
            </c:ext>
          </c:extLst>
        </c:ser>
        <c:ser>
          <c:idx val="31"/>
          <c:order val="31"/>
          <c:tx>
            <c:strRef>
              <c:f>'KPP 2014-2020 (M04)'!$AI$6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(M04)'!$AI$7:$AI$26</c:f>
            </c:numRef>
          </c:val>
          <c:extLst>
            <c:ext xmlns:c16="http://schemas.microsoft.com/office/drawing/2014/chart" uri="{C3380CC4-5D6E-409C-BE32-E72D297353CC}">
              <c16:uniqueId val="{0000001F-02C6-45C9-9F90-E31577255C47}"/>
            </c:ext>
          </c:extLst>
        </c:ser>
        <c:ser>
          <c:idx val="32"/>
          <c:order val="32"/>
          <c:tx>
            <c:strRef>
              <c:f>'KPP 2014-2020 (M04)'!$AJ$6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(M04)'!$AJ$7:$AJ$26</c:f>
            </c:numRef>
          </c:val>
          <c:extLst>
            <c:ext xmlns:c16="http://schemas.microsoft.com/office/drawing/2014/chart" uri="{C3380CC4-5D6E-409C-BE32-E72D297353CC}">
              <c16:uniqueId val="{00000020-02C6-45C9-9F90-E31577255C47}"/>
            </c:ext>
          </c:extLst>
        </c:ser>
        <c:ser>
          <c:idx val="33"/>
          <c:order val="33"/>
          <c:tx>
            <c:strRef>
              <c:f>'KPP 2014-2020 (M04)'!$AK$6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(M04)'!$AK$7:$AK$26</c:f>
            </c:numRef>
          </c:val>
          <c:extLst>
            <c:ext xmlns:c16="http://schemas.microsoft.com/office/drawing/2014/chart" uri="{C3380CC4-5D6E-409C-BE32-E72D297353CC}">
              <c16:uniqueId val="{00000021-02C6-45C9-9F90-E31577255C47}"/>
            </c:ext>
          </c:extLst>
        </c:ser>
        <c:ser>
          <c:idx val="34"/>
          <c:order val="34"/>
          <c:tx>
            <c:strRef>
              <c:f>'KPP 2014-2020 (M04)'!$AL$6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(M04)'!$AL$7:$AL$26</c:f>
            </c:numRef>
          </c:val>
          <c:extLst>
            <c:ext xmlns:c16="http://schemas.microsoft.com/office/drawing/2014/chart" uri="{C3380CC4-5D6E-409C-BE32-E72D297353CC}">
              <c16:uniqueId val="{00000022-02C6-45C9-9F90-E31577255C47}"/>
            </c:ext>
          </c:extLst>
        </c:ser>
        <c:ser>
          <c:idx val="35"/>
          <c:order val="35"/>
          <c:tx>
            <c:strRef>
              <c:f>'KPP 2014-2020 (M04)'!$AM$6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(M04)'!$AM$7:$AM$26</c:f>
            </c:numRef>
          </c:val>
          <c:extLst>
            <c:ext xmlns:c16="http://schemas.microsoft.com/office/drawing/2014/chart" uri="{C3380CC4-5D6E-409C-BE32-E72D297353CC}">
              <c16:uniqueId val="{00000023-02C6-45C9-9F90-E31577255C47}"/>
            </c:ext>
          </c:extLst>
        </c:ser>
        <c:ser>
          <c:idx val="36"/>
          <c:order val="36"/>
          <c:tx>
            <c:strRef>
              <c:f>'KPP 2014-2020 (M04)'!$AN$6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(M04)'!$AN$7:$AN$26</c:f>
            </c:numRef>
          </c:val>
          <c:extLst>
            <c:ext xmlns:c16="http://schemas.microsoft.com/office/drawing/2014/chart" uri="{C3380CC4-5D6E-409C-BE32-E72D297353CC}">
              <c16:uniqueId val="{00000024-02C6-45C9-9F90-E31577255C47}"/>
            </c:ext>
          </c:extLst>
        </c:ser>
        <c:ser>
          <c:idx val="37"/>
          <c:order val="37"/>
          <c:tx>
            <c:strRef>
              <c:f>'KPP 2014-2020 (M04)'!$AO$6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(M04)'!$AO$7:$AO$26</c:f>
            </c:numRef>
          </c:val>
          <c:extLst>
            <c:ext xmlns:c16="http://schemas.microsoft.com/office/drawing/2014/chart" uri="{C3380CC4-5D6E-409C-BE32-E72D297353CC}">
              <c16:uniqueId val="{00000025-02C6-45C9-9F90-E31577255C47}"/>
            </c:ext>
          </c:extLst>
        </c:ser>
        <c:ser>
          <c:idx val="38"/>
          <c:order val="38"/>
          <c:tx>
            <c:strRef>
              <c:f>'KPP 2014-2020 (M04)'!$AP$6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(M04)'!$AP$7:$AP$26</c:f>
            </c:numRef>
          </c:val>
          <c:extLst>
            <c:ext xmlns:c16="http://schemas.microsoft.com/office/drawing/2014/chart" uri="{C3380CC4-5D6E-409C-BE32-E72D297353CC}">
              <c16:uniqueId val="{00000026-02C6-45C9-9F90-E31577255C47}"/>
            </c:ext>
          </c:extLst>
        </c:ser>
        <c:ser>
          <c:idx val="39"/>
          <c:order val="39"/>
          <c:tx>
            <c:strRef>
              <c:f>'KPP 2014-2020 (M04)'!$AQ$6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(M04)'!$AQ$7:$AQ$26</c:f>
            </c:numRef>
          </c:val>
          <c:extLst>
            <c:ext xmlns:c16="http://schemas.microsoft.com/office/drawing/2014/chart" uri="{C3380CC4-5D6E-409C-BE32-E72D297353CC}">
              <c16:uniqueId val="{00000027-02C6-45C9-9F90-E31577255C47}"/>
            </c:ext>
          </c:extLst>
        </c:ser>
        <c:ser>
          <c:idx val="40"/>
          <c:order val="40"/>
          <c:tx>
            <c:strRef>
              <c:f>'KPP 2014-2020 (M04)'!$AR$6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(M04)'!$AR$7:$AR$26</c:f>
            </c:numRef>
          </c:val>
          <c:extLst>
            <c:ext xmlns:c16="http://schemas.microsoft.com/office/drawing/2014/chart" uri="{C3380CC4-5D6E-409C-BE32-E72D297353CC}">
              <c16:uniqueId val="{00000028-02C6-45C9-9F90-E31577255C47}"/>
            </c:ext>
          </c:extLst>
        </c:ser>
        <c:ser>
          <c:idx val="41"/>
          <c:order val="41"/>
          <c:tx>
            <c:strRef>
              <c:f>'KPP 2014-2020 (M04)'!$AS$6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(M04)'!$AS$7:$AS$26</c:f>
            </c:numRef>
          </c:val>
          <c:extLst>
            <c:ext xmlns:c16="http://schemas.microsoft.com/office/drawing/2014/chart" uri="{C3380CC4-5D6E-409C-BE32-E72D297353CC}">
              <c16:uniqueId val="{00000029-02C6-45C9-9F90-E31577255C47}"/>
            </c:ext>
          </c:extLst>
        </c:ser>
        <c:ser>
          <c:idx val="42"/>
          <c:order val="42"/>
          <c:tx>
            <c:strRef>
              <c:f>'KPP 2014-2020 (M04)'!$AT$6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(M04)'!$AT$7:$AT$26</c:f>
            </c:numRef>
          </c:val>
          <c:extLst>
            <c:ext xmlns:c16="http://schemas.microsoft.com/office/drawing/2014/chart" uri="{C3380CC4-5D6E-409C-BE32-E72D297353CC}">
              <c16:uniqueId val="{0000002A-02C6-45C9-9F90-E31577255C47}"/>
            </c:ext>
          </c:extLst>
        </c:ser>
        <c:ser>
          <c:idx val="43"/>
          <c:order val="43"/>
          <c:tx>
            <c:strRef>
              <c:f>'KPP 2014-2020 (M04)'!$AU$6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(M04)'!$AU$7:$AU$26</c:f>
            </c:numRef>
          </c:val>
          <c:extLst>
            <c:ext xmlns:c16="http://schemas.microsoft.com/office/drawing/2014/chart" uri="{C3380CC4-5D6E-409C-BE32-E72D297353CC}">
              <c16:uniqueId val="{0000002B-02C6-45C9-9F90-E31577255C47}"/>
            </c:ext>
          </c:extLst>
        </c:ser>
        <c:ser>
          <c:idx val="44"/>
          <c:order val="44"/>
          <c:tx>
            <c:strRef>
              <c:f>'KPP 2014-2020 (M04)'!$AV$6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(M04)'!$AV$7:$AV$26</c:f>
            </c:numRef>
          </c:val>
          <c:extLst>
            <c:ext xmlns:c16="http://schemas.microsoft.com/office/drawing/2014/chart" uri="{C3380CC4-5D6E-409C-BE32-E72D297353CC}">
              <c16:uniqueId val="{0000002C-02C6-45C9-9F90-E31577255C47}"/>
            </c:ext>
          </c:extLst>
        </c:ser>
        <c:ser>
          <c:idx val="45"/>
          <c:order val="45"/>
          <c:tx>
            <c:strRef>
              <c:f>'KPP 2014-2020 (M04)'!$AW$6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(M04)'!$AW$7:$AW$26</c:f>
            </c:numRef>
          </c:val>
          <c:extLst>
            <c:ext xmlns:c16="http://schemas.microsoft.com/office/drawing/2014/chart" uri="{C3380CC4-5D6E-409C-BE32-E72D297353CC}">
              <c16:uniqueId val="{0000002D-02C6-45C9-9F90-E31577255C47}"/>
            </c:ext>
          </c:extLst>
        </c:ser>
        <c:ser>
          <c:idx val="46"/>
          <c:order val="46"/>
          <c:tx>
            <c:strRef>
              <c:f>'KPP 2014-2020 (M04)'!$AX$6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(M04)'!$AX$7:$AX$26</c:f>
            </c:numRef>
          </c:val>
          <c:extLst>
            <c:ext xmlns:c16="http://schemas.microsoft.com/office/drawing/2014/chart" uri="{C3380CC4-5D6E-409C-BE32-E72D297353CC}">
              <c16:uniqueId val="{0000002E-02C6-45C9-9F90-E31577255C47}"/>
            </c:ext>
          </c:extLst>
        </c:ser>
        <c:ser>
          <c:idx val="47"/>
          <c:order val="47"/>
          <c:tx>
            <c:strRef>
              <c:f>'KPP 2014-2020 (M04)'!$AY$6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(M04)'!$AY$7:$AY$26</c:f>
            </c:numRef>
          </c:val>
          <c:extLst>
            <c:ext xmlns:c16="http://schemas.microsoft.com/office/drawing/2014/chart" uri="{C3380CC4-5D6E-409C-BE32-E72D297353CC}">
              <c16:uniqueId val="{0000002F-02C6-45C9-9F90-E31577255C47}"/>
            </c:ext>
          </c:extLst>
        </c:ser>
        <c:ser>
          <c:idx val="48"/>
          <c:order val="48"/>
          <c:tx>
            <c:strRef>
              <c:f>'KPP 2014-2020 (M04)'!$AZ$6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(M04)'!$AZ$7:$AZ$26</c:f>
            </c:numRef>
          </c:val>
          <c:extLst>
            <c:ext xmlns:c16="http://schemas.microsoft.com/office/drawing/2014/chart" uri="{C3380CC4-5D6E-409C-BE32-E72D297353CC}">
              <c16:uniqueId val="{00000030-02C6-45C9-9F90-E31577255C47}"/>
            </c:ext>
          </c:extLst>
        </c:ser>
        <c:ser>
          <c:idx val="49"/>
          <c:order val="49"/>
          <c:tx>
            <c:strRef>
              <c:f>'KPP 2014-2020 (M04)'!$BA$6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(M04)'!$BA$7:$BA$26</c:f>
            </c:numRef>
          </c:val>
          <c:extLst>
            <c:ext xmlns:c16="http://schemas.microsoft.com/office/drawing/2014/chart" uri="{C3380CC4-5D6E-409C-BE32-E72D297353CC}">
              <c16:uniqueId val="{00000031-02C6-45C9-9F90-E31577255C47}"/>
            </c:ext>
          </c:extLst>
        </c:ser>
        <c:ser>
          <c:idx val="50"/>
          <c:order val="50"/>
          <c:tx>
            <c:strRef>
              <c:f>'KPP 2014-2020 (M04)'!$BB$6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(M04)'!$BB$7:$BB$26</c:f>
            </c:numRef>
          </c:val>
          <c:extLst>
            <c:ext xmlns:c16="http://schemas.microsoft.com/office/drawing/2014/chart" uri="{C3380CC4-5D6E-409C-BE32-E72D297353CC}">
              <c16:uniqueId val="{00000032-02C6-45C9-9F90-E31577255C47}"/>
            </c:ext>
          </c:extLst>
        </c:ser>
        <c:ser>
          <c:idx val="51"/>
          <c:order val="51"/>
          <c:tx>
            <c:strRef>
              <c:f>'KPP 2014-2020 (M04)'!$BC$6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(M04)'!$BC$7:$BC$26</c:f>
            </c:numRef>
          </c:val>
          <c:extLst>
            <c:ext xmlns:c16="http://schemas.microsoft.com/office/drawing/2014/chart" uri="{C3380CC4-5D6E-409C-BE32-E72D297353CC}">
              <c16:uniqueId val="{00000033-02C6-45C9-9F90-E31577255C47}"/>
            </c:ext>
          </c:extLst>
        </c:ser>
        <c:ser>
          <c:idx val="52"/>
          <c:order val="52"/>
          <c:tx>
            <c:strRef>
              <c:f>'KPP 2014-2020 (M04)'!$BD$6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(M04)'!$BD$7:$BD$26</c:f>
            </c:numRef>
          </c:val>
          <c:extLst>
            <c:ext xmlns:c16="http://schemas.microsoft.com/office/drawing/2014/chart" uri="{C3380CC4-5D6E-409C-BE32-E72D297353CC}">
              <c16:uniqueId val="{00000034-02C6-45C9-9F90-E31577255C47}"/>
            </c:ext>
          </c:extLst>
        </c:ser>
        <c:ser>
          <c:idx val="53"/>
          <c:order val="53"/>
          <c:tx>
            <c:strRef>
              <c:f>'KPP 2014-2020 (M04)'!$BE$6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(M04)'!$BE$7:$BE$26</c:f>
            </c:numRef>
          </c:val>
          <c:extLst>
            <c:ext xmlns:c16="http://schemas.microsoft.com/office/drawing/2014/chart" uri="{C3380CC4-5D6E-409C-BE32-E72D297353CC}">
              <c16:uniqueId val="{00000035-02C6-45C9-9F90-E31577255C47}"/>
            </c:ext>
          </c:extLst>
        </c:ser>
        <c:ser>
          <c:idx val="54"/>
          <c:order val="54"/>
          <c:tx>
            <c:strRef>
              <c:f>'KPP 2014-2020 (M04)'!$BF$6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(M04)'!$BF$7:$BF$26</c:f>
            </c:numRef>
          </c:val>
          <c:extLst>
            <c:ext xmlns:c16="http://schemas.microsoft.com/office/drawing/2014/chart" uri="{C3380CC4-5D6E-409C-BE32-E72D297353CC}">
              <c16:uniqueId val="{00000036-02C6-45C9-9F90-E31577255C47}"/>
            </c:ext>
          </c:extLst>
        </c:ser>
        <c:ser>
          <c:idx val="55"/>
          <c:order val="55"/>
          <c:tx>
            <c:strRef>
              <c:f>'KPP 2014-2020 (M04)'!$BG$6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(M04)'!$BG$7:$BG$26</c:f>
            </c:numRef>
          </c:val>
          <c:extLst>
            <c:ext xmlns:c16="http://schemas.microsoft.com/office/drawing/2014/chart" uri="{C3380CC4-5D6E-409C-BE32-E72D297353CC}">
              <c16:uniqueId val="{00000037-02C6-45C9-9F90-E31577255C47}"/>
            </c:ext>
          </c:extLst>
        </c:ser>
        <c:ser>
          <c:idx val="56"/>
          <c:order val="56"/>
          <c:tx>
            <c:strRef>
              <c:f>'KPP 2014-2020 (M04)'!$BH$6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(M04)'!$BH$7:$BH$26</c:f>
            </c:numRef>
          </c:val>
          <c:extLst>
            <c:ext xmlns:c16="http://schemas.microsoft.com/office/drawing/2014/chart" uri="{C3380CC4-5D6E-409C-BE32-E72D297353CC}">
              <c16:uniqueId val="{00000038-02C6-45C9-9F90-E31577255C47}"/>
            </c:ext>
          </c:extLst>
        </c:ser>
        <c:ser>
          <c:idx val="57"/>
          <c:order val="57"/>
          <c:tx>
            <c:strRef>
              <c:f>'KPP 2014-2020 (M04)'!$BI$6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(M04)'!$BI$7:$BI$26</c:f>
            </c:numRef>
          </c:val>
          <c:extLst>
            <c:ext xmlns:c16="http://schemas.microsoft.com/office/drawing/2014/chart" uri="{C3380CC4-5D6E-409C-BE32-E72D297353CC}">
              <c16:uniqueId val="{00000039-02C6-45C9-9F90-E31577255C47}"/>
            </c:ext>
          </c:extLst>
        </c:ser>
        <c:ser>
          <c:idx val="58"/>
          <c:order val="58"/>
          <c:tx>
            <c:strRef>
              <c:f>'KPP 2014-2020 (M04)'!$BJ$6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(M04)'!$BJ$7:$BJ$26</c:f>
            </c:numRef>
          </c:val>
          <c:extLst>
            <c:ext xmlns:c16="http://schemas.microsoft.com/office/drawing/2014/chart" uri="{C3380CC4-5D6E-409C-BE32-E72D297353CC}">
              <c16:uniqueId val="{0000003A-02C6-45C9-9F90-E31577255C47}"/>
            </c:ext>
          </c:extLst>
        </c:ser>
        <c:ser>
          <c:idx val="59"/>
          <c:order val="59"/>
          <c:tx>
            <c:strRef>
              <c:f>'KPP 2014-2020 (M04)'!$BK$6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(M04)'!$BK$7:$BK$26</c:f>
            </c:numRef>
          </c:val>
          <c:extLst>
            <c:ext xmlns:c16="http://schemas.microsoft.com/office/drawing/2014/chart" uri="{C3380CC4-5D6E-409C-BE32-E72D297353CC}">
              <c16:uniqueId val="{0000003B-02C6-45C9-9F90-E31577255C47}"/>
            </c:ext>
          </c:extLst>
        </c:ser>
        <c:ser>
          <c:idx val="60"/>
          <c:order val="60"/>
          <c:tx>
            <c:strRef>
              <c:f>'KPP 2014-2020 (M04)'!$BL$6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(M04)'!$BL$7:$BL$26</c:f>
            </c:numRef>
          </c:val>
          <c:extLst>
            <c:ext xmlns:c16="http://schemas.microsoft.com/office/drawing/2014/chart" uri="{C3380CC4-5D6E-409C-BE32-E72D297353CC}">
              <c16:uniqueId val="{0000003C-02C6-45C9-9F90-E31577255C47}"/>
            </c:ext>
          </c:extLst>
        </c:ser>
        <c:ser>
          <c:idx val="61"/>
          <c:order val="61"/>
          <c:tx>
            <c:strRef>
              <c:f>'KPP 2014-2020 (M04)'!$BM$6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(M04)'!$BM$7:$BM$26</c:f>
            </c:numRef>
          </c:val>
          <c:extLst>
            <c:ext xmlns:c16="http://schemas.microsoft.com/office/drawing/2014/chart" uri="{C3380CC4-5D6E-409C-BE32-E72D297353CC}">
              <c16:uniqueId val="{0000003D-02C6-45C9-9F90-E31577255C47}"/>
            </c:ext>
          </c:extLst>
        </c:ser>
        <c:ser>
          <c:idx val="62"/>
          <c:order val="62"/>
          <c:tx>
            <c:strRef>
              <c:f>'KPP 2014-2020 (M04)'!$BN$6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(M04)'!$BN$7:$BN$26</c:f>
            </c:numRef>
          </c:val>
          <c:extLst>
            <c:ext xmlns:c16="http://schemas.microsoft.com/office/drawing/2014/chart" uri="{C3380CC4-5D6E-409C-BE32-E72D297353CC}">
              <c16:uniqueId val="{0000003E-02C6-45C9-9F90-E31577255C47}"/>
            </c:ext>
          </c:extLst>
        </c:ser>
        <c:ser>
          <c:idx val="63"/>
          <c:order val="63"/>
          <c:tx>
            <c:strRef>
              <c:f>'KPP 2014-2020 (M04)'!$BO$6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(M04)'!$BO$7:$BO$26</c:f>
            </c:numRef>
          </c:val>
          <c:extLst>
            <c:ext xmlns:c16="http://schemas.microsoft.com/office/drawing/2014/chart" uri="{C3380CC4-5D6E-409C-BE32-E72D297353CC}">
              <c16:uniqueId val="{0000003F-02C6-45C9-9F90-E31577255C47}"/>
            </c:ext>
          </c:extLst>
        </c:ser>
        <c:ser>
          <c:idx val="64"/>
          <c:order val="64"/>
          <c:tx>
            <c:strRef>
              <c:f>'KPP 2014-2020 (M04)'!$BP$6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(M04)'!$BP$7:$BP$26</c:f>
            </c:numRef>
          </c:val>
          <c:extLst>
            <c:ext xmlns:c16="http://schemas.microsoft.com/office/drawing/2014/chart" uri="{C3380CC4-5D6E-409C-BE32-E72D297353CC}">
              <c16:uniqueId val="{00000040-02C6-45C9-9F90-E31577255C47}"/>
            </c:ext>
          </c:extLst>
        </c:ser>
        <c:ser>
          <c:idx val="65"/>
          <c:order val="65"/>
          <c:tx>
            <c:strRef>
              <c:f>'KPP 2014-2020 (M04)'!$BQ$6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(M04)'!$BQ$7:$BQ$26</c:f>
            </c:numRef>
          </c:val>
          <c:extLst>
            <c:ext xmlns:c16="http://schemas.microsoft.com/office/drawing/2014/chart" uri="{C3380CC4-5D6E-409C-BE32-E72D297353CC}">
              <c16:uniqueId val="{00000041-02C6-45C9-9F90-E31577255C47}"/>
            </c:ext>
          </c:extLst>
        </c:ser>
        <c:ser>
          <c:idx val="66"/>
          <c:order val="66"/>
          <c:tx>
            <c:strRef>
              <c:f>'KPP 2014-2020 (M04)'!$BR$6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(M04)'!$BR$7:$BR$26</c:f>
            </c:numRef>
          </c:val>
          <c:extLst>
            <c:ext xmlns:c16="http://schemas.microsoft.com/office/drawing/2014/chart" uri="{C3380CC4-5D6E-409C-BE32-E72D297353CC}">
              <c16:uniqueId val="{00000042-02C6-45C9-9F90-E31577255C47}"/>
            </c:ext>
          </c:extLst>
        </c:ser>
        <c:ser>
          <c:idx val="67"/>
          <c:order val="67"/>
          <c:tx>
            <c:strRef>
              <c:f>'KPP 2014-2020 (M04)'!$BS$6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(M04)'!$BS$7:$BS$26</c:f>
            </c:numRef>
          </c:val>
          <c:extLst>
            <c:ext xmlns:c16="http://schemas.microsoft.com/office/drawing/2014/chart" uri="{C3380CC4-5D6E-409C-BE32-E72D297353CC}">
              <c16:uniqueId val="{00000043-02C6-45C9-9F90-E31577255C47}"/>
            </c:ext>
          </c:extLst>
        </c:ser>
        <c:ser>
          <c:idx val="68"/>
          <c:order val="68"/>
          <c:tx>
            <c:strRef>
              <c:f>'KPP 2014-2020 (M04)'!$BT$6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(M04)'!$BT$7:$BT$26</c:f>
            </c:numRef>
          </c:val>
          <c:extLst>
            <c:ext xmlns:c16="http://schemas.microsoft.com/office/drawing/2014/chart" uri="{C3380CC4-5D6E-409C-BE32-E72D297353CC}">
              <c16:uniqueId val="{00000044-02C6-45C9-9F90-E31577255C47}"/>
            </c:ext>
          </c:extLst>
        </c:ser>
        <c:ser>
          <c:idx val="69"/>
          <c:order val="69"/>
          <c:tx>
            <c:strRef>
              <c:f>'KPP 2014-2020 (M04)'!$BU$6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(M04)'!$BU$7:$BU$26</c:f>
            </c:numRef>
          </c:val>
          <c:extLst>
            <c:ext xmlns:c16="http://schemas.microsoft.com/office/drawing/2014/chart" uri="{C3380CC4-5D6E-409C-BE32-E72D297353CC}">
              <c16:uniqueId val="{00000045-02C6-45C9-9F90-E31577255C47}"/>
            </c:ext>
          </c:extLst>
        </c:ser>
        <c:ser>
          <c:idx val="70"/>
          <c:order val="70"/>
          <c:tx>
            <c:strRef>
              <c:f>'KPP 2014-2020 (M04)'!$BV$6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(M04)'!$BV$7:$BV$26</c:f>
            </c:numRef>
          </c:val>
          <c:extLst>
            <c:ext xmlns:c16="http://schemas.microsoft.com/office/drawing/2014/chart" uri="{C3380CC4-5D6E-409C-BE32-E72D297353CC}">
              <c16:uniqueId val="{00000046-02C6-45C9-9F90-E31577255C47}"/>
            </c:ext>
          </c:extLst>
        </c:ser>
        <c:ser>
          <c:idx val="71"/>
          <c:order val="71"/>
          <c:tx>
            <c:strRef>
              <c:f>'KPP 2014-2020 (M04)'!$BW$6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(M04)'!$BW$7:$BW$26</c:f>
            </c:numRef>
          </c:val>
          <c:extLst>
            <c:ext xmlns:c16="http://schemas.microsoft.com/office/drawing/2014/chart" uri="{C3380CC4-5D6E-409C-BE32-E72D297353CC}">
              <c16:uniqueId val="{00000047-02C6-45C9-9F90-E31577255C47}"/>
            </c:ext>
          </c:extLst>
        </c:ser>
        <c:ser>
          <c:idx val="72"/>
          <c:order val="72"/>
          <c:tx>
            <c:strRef>
              <c:f>'KPP 2014-2020 (M04)'!$BX$6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(M04)'!$BX$7:$BX$26</c:f>
            </c:numRef>
          </c:val>
          <c:extLst>
            <c:ext xmlns:c16="http://schemas.microsoft.com/office/drawing/2014/chart" uri="{C3380CC4-5D6E-409C-BE32-E72D297353CC}">
              <c16:uniqueId val="{00000048-02C6-45C9-9F90-E31577255C47}"/>
            </c:ext>
          </c:extLst>
        </c:ser>
        <c:ser>
          <c:idx val="73"/>
          <c:order val="73"/>
          <c:tx>
            <c:strRef>
              <c:f>'KPP 2014-2020 (M04)'!$BY$6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(M04)'!$BY$7:$BY$26</c:f>
            </c:numRef>
          </c:val>
          <c:extLst>
            <c:ext xmlns:c16="http://schemas.microsoft.com/office/drawing/2014/chart" uri="{C3380CC4-5D6E-409C-BE32-E72D297353CC}">
              <c16:uniqueId val="{00000049-02C6-45C9-9F90-E31577255C47}"/>
            </c:ext>
          </c:extLst>
        </c:ser>
        <c:ser>
          <c:idx val="74"/>
          <c:order val="74"/>
          <c:tx>
            <c:strRef>
              <c:f>'KPP 2014-2020 (M04)'!$BZ$6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(M04)'!$BZ$7:$BZ$26</c:f>
            </c:numRef>
          </c:val>
          <c:extLst>
            <c:ext xmlns:c16="http://schemas.microsoft.com/office/drawing/2014/chart" uri="{C3380CC4-5D6E-409C-BE32-E72D297353CC}">
              <c16:uniqueId val="{0000004A-02C6-45C9-9F90-E31577255C47}"/>
            </c:ext>
          </c:extLst>
        </c:ser>
        <c:ser>
          <c:idx val="75"/>
          <c:order val="75"/>
          <c:tx>
            <c:strRef>
              <c:f>'KPP 2014-2020 (M04)'!$CA$6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(M04)'!$CA$7:$CA$26</c:f>
            </c:numRef>
          </c:val>
          <c:extLst>
            <c:ext xmlns:c16="http://schemas.microsoft.com/office/drawing/2014/chart" uri="{C3380CC4-5D6E-409C-BE32-E72D297353CC}">
              <c16:uniqueId val="{0000004B-02C6-45C9-9F90-E31577255C47}"/>
            </c:ext>
          </c:extLst>
        </c:ser>
        <c:ser>
          <c:idx val="76"/>
          <c:order val="76"/>
          <c:tx>
            <c:strRef>
              <c:f>'KPP 2014-2020 (M04)'!$CB$6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(M04)'!$CB$7:$CB$26</c:f>
            </c:numRef>
          </c:val>
          <c:extLst>
            <c:ext xmlns:c16="http://schemas.microsoft.com/office/drawing/2014/chart" uri="{C3380CC4-5D6E-409C-BE32-E72D297353CC}">
              <c16:uniqueId val="{0000004C-02C6-45C9-9F90-E31577255C47}"/>
            </c:ext>
          </c:extLst>
        </c:ser>
        <c:ser>
          <c:idx val="77"/>
          <c:order val="77"/>
          <c:tx>
            <c:strRef>
              <c:f>'KPP 2014-2020 (M04)'!$CC$6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(M04)'!$CC$7:$CC$26</c:f>
            </c:numRef>
          </c:val>
          <c:extLst>
            <c:ext xmlns:c16="http://schemas.microsoft.com/office/drawing/2014/chart" uri="{C3380CC4-5D6E-409C-BE32-E72D297353CC}">
              <c16:uniqueId val="{0000004D-02C6-45C9-9F90-E31577255C47}"/>
            </c:ext>
          </c:extLst>
        </c:ser>
        <c:ser>
          <c:idx val="78"/>
          <c:order val="78"/>
          <c:tx>
            <c:strRef>
              <c:f>'KPP 2014-2020 (M04)'!$CD$6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(M04)'!$CD$7:$CD$26</c:f>
            </c:numRef>
          </c:val>
          <c:extLst>
            <c:ext xmlns:c16="http://schemas.microsoft.com/office/drawing/2014/chart" uri="{C3380CC4-5D6E-409C-BE32-E72D297353CC}">
              <c16:uniqueId val="{0000004E-02C6-45C9-9F90-E31577255C47}"/>
            </c:ext>
          </c:extLst>
        </c:ser>
        <c:ser>
          <c:idx val="79"/>
          <c:order val="79"/>
          <c:tx>
            <c:strRef>
              <c:f>'KPP 2014-2020 (M04)'!$CE$6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(M04)'!$CE$7:$CE$26</c:f>
            </c:numRef>
          </c:val>
          <c:extLst>
            <c:ext xmlns:c16="http://schemas.microsoft.com/office/drawing/2014/chart" uri="{C3380CC4-5D6E-409C-BE32-E72D297353CC}">
              <c16:uniqueId val="{0000004F-02C6-45C9-9F90-E31577255C47}"/>
            </c:ext>
          </c:extLst>
        </c:ser>
        <c:ser>
          <c:idx val="80"/>
          <c:order val="80"/>
          <c:tx>
            <c:strRef>
              <c:f>'KPP 2014-2020 (M04)'!$CF$6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(M04)'!$CF$7:$CF$26</c:f>
            </c:numRef>
          </c:val>
          <c:extLst>
            <c:ext xmlns:c16="http://schemas.microsoft.com/office/drawing/2014/chart" uri="{C3380CC4-5D6E-409C-BE32-E72D297353CC}">
              <c16:uniqueId val="{00000050-02C6-45C9-9F90-E31577255C47}"/>
            </c:ext>
          </c:extLst>
        </c:ser>
        <c:ser>
          <c:idx val="81"/>
          <c:order val="81"/>
          <c:tx>
            <c:strRef>
              <c:f>'KPP 2014-2020 (M04)'!$CG$6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(M04)'!$CG$7:$CG$26</c:f>
            </c:numRef>
          </c:val>
          <c:extLst>
            <c:ext xmlns:c16="http://schemas.microsoft.com/office/drawing/2014/chart" uri="{C3380CC4-5D6E-409C-BE32-E72D297353CC}">
              <c16:uniqueId val="{00000051-02C6-45C9-9F90-E31577255C47}"/>
            </c:ext>
          </c:extLst>
        </c:ser>
        <c:ser>
          <c:idx val="82"/>
          <c:order val="82"/>
          <c:tx>
            <c:strRef>
              <c:f>'KPP 2014-2020 (M04)'!$CH$6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(M04)'!$CH$7:$CH$26</c:f>
            </c:numRef>
          </c:val>
          <c:extLst>
            <c:ext xmlns:c16="http://schemas.microsoft.com/office/drawing/2014/chart" uri="{C3380CC4-5D6E-409C-BE32-E72D297353CC}">
              <c16:uniqueId val="{00000052-02C6-45C9-9F90-E31577255C47}"/>
            </c:ext>
          </c:extLst>
        </c:ser>
        <c:ser>
          <c:idx val="83"/>
          <c:order val="83"/>
          <c:tx>
            <c:strRef>
              <c:f>'KPP 2014-2020 (M04)'!$CI$6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(M04)'!$CI$7:$CI$26</c:f>
            </c:numRef>
          </c:val>
          <c:extLst>
            <c:ext xmlns:c16="http://schemas.microsoft.com/office/drawing/2014/chart" uri="{C3380CC4-5D6E-409C-BE32-E72D297353CC}">
              <c16:uniqueId val="{00000053-02C6-45C9-9F90-E31577255C47}"/>
            </c:ext>
          </c:extLst>
        </c:ser>
        <c:ser>
          <c:idx val="84"/>
          <c:order val="84"/>
          <c:tx>
            <c:strRef>
              <c:f>'KPP 2014-2020 (M04)'!$CJ$6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(M04)'!$CJ$7:$CJ$26</c:f>
            </c:numRef>
          </c:val>
          <c:extLst>
            <c:ext xmlns:c16="http://schemas.microsoft.com/office/drawing/2014/chart" uri="{C3380CC4-5D6E-409C-BE32-E72D297353CC}">
              <c16:uniqueId val="{00000054-02C6-45C9-9F90-E31577255C47}"/>
            </c:ext>
          </c:extLst>
        </c:ser>
        <c:ser>
          <c:idx val="85"/>
          <c:order val="85"/>
          <c:tx>
            <c:strRef>
              <c:f>'KPP 2014-2020 (M04)'!$CK$6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(M04)'!$CK$7:$CK$26</c:f>
            </c:numRef>
          </c:val>
          <c:extLst>
            <c:ext xmlns:c16="http://schemas.microsoft.com/office/drawing/2014/chart" uri="{C3380CC4-5D6E-409C-BE32-E72D297353CC}">
              <c16:uniqueId val="{00000055-02C6-45C9-9F90-E31577255C47}"/>
            </c:ext>
          </c:extLst>
        </c:ser>
        <c:ser>
          <c:idx val="86"/>
          <c:order val="86"/>
          <c:tx>
            <c:strRef>
              <c:f>'KPP 2014-2020 (M04)'!$CL$6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(M04)'!$CL$7:$CL$26</c:f>
            </c:numRef>
          </c:val>
          <c:extLst>
            <c:ext xmlns:c16="http://schemas.microsoft.com/office/drawing/2014/chart" uri="{C3380CC4-5D6E-409C-BE32-E72D297353CC}">
              <c16:uniqueId val="{00000056-02C6-45C9-9F90-E31577255C47}"/>
            </c:ext>
          </c:extLst>
        </c:ser>
        <c:ser>
          <c:idx val="87"/>
          <c:order val="87"/>
          <c:tx>
            <c:strRef>
              <c:f>'KPP 2014-2020 (M04)'!$CM$6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(M04)'!$CM$7:$CM$26</c:f>
            </c:numRef>
          </c:val>
          <c:extLst>
            <c:ext xmlns:c16="http://schemas.microsoft.com/office/drawing/2014/chart" uri="{C3380CC4-5D6E-409C-BE32-E72D297353CC}">
              <c16:uniqueId val="{00000057-02C6-45C9-9F90-E31577255C47}"/>
            </c:ext>
          </c:extLst>
        </c:ser>
        <c:ser>
          <c:idx val="88"/>
          <c:order val="88"/>
          <c:tx>
            <c:strRef>
              <c:f>'KPP 2014-2020 (M04)'!$CN$6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(M04)'!$CN$7:$CN$26</c:f>
            </c:numRef>
          </c:val>
          <c:extLst>
            <c:ext xmlns:c16="http://schemas.microsoft.com/office/drawing/2014/chart" uri="{C3380CC4-5D6E-409C-BE32-E72D297353CC}">
              <c16:uniqueId val="{00000058-02C6-45C9-9F90-E31577255C47}"/>
            </c:ext>
          </c:extLst>
        </c:ser>
        <c:ser>
          <c:idx val="89"/>
          <c:order val="89"/>
          <c:tx>
            <c:strRef>
              <c:f>'KPP 2014-2020 (M04)'!$CO$6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(M04)'!$CO$7:$CO$26</c:f>
            </c:numRef>
          </c:val>
          <c:extLst>
            <c:ext xmlns:c16="http://schemas.microsoft.com/office/drawing/2014/chart" uri="{C3380CC4-5D6E-409C-BE32-E72D297353CC}">
              <c16:uniqueId val="{00000059-02C6-45C9-9F90-E31577255C47}"/>
            </c:ext>
          </c:extLst>
        </c:ser>
        <c:ser>
          <c:idx val="90"/>
          <c:order val="90"/>
          <c:tx>
            <c:strRef>
              <c:f>'KPP 2014-2020 (M04)'!$CP$6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(M04)'!$CP$7:$CP$26</c:f>
            </c:numRef>
          </c:val>
          <c:extLst>
            <c:ext xmlns:c16="http://schemas.microsoft.com/office/drawing/2014/chart" uri="{C3380CC4-5D6E-409C-BE32-E72D297353CC}">
              <c16:uniqueId val="{0000005A-02C6-45C9-9F90-E31577255C47}"/>
            </c:ext>
          </c:extLst>
        </c:ser>
        <c:ser>
          <c:idx val="91"/>
          <c:order val="91"/>
          <c:tx>
            <c:strRef>
              <c:f>'KPP 2014-2020 (M04)'!$CQ$6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(M04)'!$CQ$7:$CQ$26</c:f>
            </c:numRef>
          </c:val>
          <c:extLst>
            <c:ext xmlns:c16="http://schemas.microsoft.com/office/drawing/2014/chart" uri="{C3380CC4-5D6E-409C-BE32-E72D297353CC}">
              <c16:uniqueId val="{0000005B-02C6-45C9-9F90-E31577255C47}"/>
            </c:ext>
          </c:extLst>
        </c:ser>
        <c:ser>
          <c:idx val="92"/>
          <c:order val="92"/>
          <c:tx>
            <c:strRef>
              <c:f>'KPP 2014-2020 (M04)'!$CR$6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(M04)'!$CR$7:$CR$26</c:f>
            </c:numRef>
          </c:val>
          <c:extLst>
            <c:ext xmlns:c16="http://schemas.microsoft.com/office/drawing/2014/chart" uri="{C3380CC4-5D6E-409C-BE32-E72D297353CC}">
              <c16:uniqueId val="{0000005C-02C6-45C9-9F90-E31577255C47}"/>
            </c:ext>
          </c:extLst>
        </c:ser>
        <c:ser>
          <c:idx val="93"/>
          <c:order val="93"/>
          <c:tx>
            <c:strRef>
              <c:f>'KPP 2014-2020 (M04)'!$CS$6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(M04)'!$CS$7:$CS$26</c:f>
            </c:numRef>
          </c:val>
          <c:extLst>
            <c:ext xmlns:c16="http://schemas.microsoft.com/office/drawing/2014/chart" uri="{C3380CC4-5D6E-409C-BE32-E72D297353CC}">
              <c16:uniqueId val="{0000005D-02C6-45C9-9F90-E31577255C47}"/>
            </c:ext>
          </c:extLst>
        </c:ser>
        <c:ser>
          <c:idx val="94"/>
          <c:order val="94"/>
          <c:tx>
            <c:strRef>
              <c:f>'KPP 2014-2020 (M04)'!$CT$6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(M04)'!$CT$7:$CT$26</c:f>
            </c:numRef>
          </c:val>
          <c:extLst>
            <c:ext xmlns:c16="http://schemas.microsoft.com/office/drawing/2014/chart" uri="{C3380CC4-5D6E-409C-BE32-E72D297353CC}">
              <c16:uniqueId val="{0000005E-02C6-45C9-9F90-E31577255C47}"/>
            </c:ext>
          </c:extLst>
        </c:ser>
        <c:ser>
          <c:idx val="95"/>
          <c:order val="95"/>
          <c:tx>
            <c:strRef>
              <c:f>'KPP 2014-2020 (M04)'!$CU$6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(M04)'!$CU$7:$CU$26</c:f>
            </c:numRef>
          </c:val>
          <c:extLst>
            <c:ext xmlns:c16="http://schemas.microsoft.com/office/drawing/2014/chart" uri="{C3380CC4-5D6E-409C-BE32-E72D297353CC}">
              <c16:uniqueId val="{0000005F-02C6-45C9-9F90-E31577255C47}"/>
            </c:ext>
          </c:extLst>
        </c:ser>
        <c:ser>
          <c:idx val="96"/>
          <c:order val="96"/>
          <c:tx>
            <c:strRef>
              <c:f>'KPP 2014-2020 (M04)'!$CV$6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(M04)'!$CV$7:$CV$26</c:f>
            </c:numRef>
          </c:val>
          <c:extLst>
            <c:ext xmlns:c16="http://schemas.microsoft.com/office/drawing/2014/chart" uri="{C3380CC4-5D6E-409C-BE32-E72D297353CC}">
              <c16:uniqueId val="{00000060-02C6-45C9-9F90-E31577255C47}"/>
            </c:ext>
          </c:extLst>
        </c:ser>
        <c:ser>
          <c:idx val="97"/>
          <c:order val="97"/>
          <c:tx>
            <c:strRef>
              <c:f>'KPP 2014-2020 (M04)'!$CW$6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(M04)'!$CW$7:$CW$26</c:f>
            </c:numRef>
          </c:val>
          <c:extLst>
            <c:ext xmlns:c16="http://schemas.microsoft.com/office/drawing/2014/chart" uri="{C3380CC4-5D6E-409C-BE32-E72D297353CC}">
              <c16:uniqueId val="{00000061-02C6-45C9-9F90-E31577255C47}"/>
            </c:ext>
          </c:extLst>
        </c:ser>
        <c:ser>
          <c:idx val="98"/>
          <c:order val="98"/>
          <c:tx>
            <c:strRef>
              <c:f>'KPP 2014-2020 (M04)'!$CX$6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(M04)'!$CX$7:$CX$26</c:f>
            </c:numRef>
          </c:val>
          <c:extLst>
            <c:ext xmlns:c16="http://schemas.microsoft.com/office/drawing/2014/chart" uri="{C3380CC4-5D6E-409C-BE32-E72D297353CC}">
              <c16:uniqueId val="{00000062-02C6-45C9-9F90-E31577255C47}"/>
            </c:ext>
          </c:extLst>
        </c:ser>
        <c:ser>
          <c:idx val="99"/>
          <c:order val="99"/>
          <c:tx>
            <c:strRef>
              <c:f>'KPP 2014-2020 (M04)'!$CY$6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(M04)'!$CY$7:$CY$26</c:f>
            </c:numRef>
          </c:val>
          <c:extLst>
            <c:ext xmlns:c16="http://schemas.microsoft.com/office/drawing/2014/chart" uri="{C3380CC4-5D6E-409C-BE32-E72D297353CC}">
              <c16:uniqueId val="{00000063-02C6-45C9-9F90-E31577255C47}"/>
            </c:ext>
          </c:extLst>
        </c:ser>
        <c:ser>
          <c:idx val="100"/>
          <c:order val="100"/>
          <c:tx>
            <c:strRef>
              <c:f>'KPP 2014-2020 (M04)'!$CZ$6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(M04)'!$CZ$7:$CZ$26</c:f>
            </c:numRef>
          </c:val>
          <c:extLst>
            <c:ext xmlns:c16="http://schemas.microsoft.com/office/drawing/2014/chart" uri="{C3380CC4-5D6E-409C-BE32-E72D297353CC}">
              <c16:uniqueId val="{00000064-02C6-45C9-9F90-E31577255C47}"/>
            </c:ext>
          </c:extLst>
        </c:ser>
        <c:ser>
          <c:idx val="101"/>
          <c:order val="101"/>
          <c:tx>
            <c:strRef>
              <c:f>'KPP 2014-2020 (M04)'!$DA$6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(M04)'!$DA$7:$DA$26</c:f>
            </c:numRef>
          </c:val>
          <c:extLst>
            <c:ext xmlns:c16="http://schemas.microsoft.com/office/drawing/2014/chart" uri="{C3380CC4-5D6E-409C-BE32-E72D297353CC}">
              <c16:uniqueId val="{00000065-02C6-45C9-9F90-E31577255C47}"/>
            </c:ext>
          </c:extLst>
        </c:ser>
        <c:ser>
          <c:idx val="102"/>
          <c:order val="102"/>
          <c:tx>
            <c:strRef>
              <c:f>'KPP 2014-2020 (M04)'!$DB$6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(M04)'!$DB$7:$DB$26</c:f>
            </c:numRef>
          </c:val>
          <c:extLst>
            <c:ext xmlns:c16="http://schemas.microsoft.com/office/drawing/2014/chart" uri="{C3380CC4-5D6E-409C-BE32-E72D297353CC}">
              <c16:uniqueId val="{00000066-02C6-45C9-9F90-E31577255C47}"/>
            </c:ext>
          </c:extLst>
        </c:ser>
        <c:ser>
          <c:idx val="103"/>
          <c:order val="103"/>
          <c:tx>
            <c:strRef>
              <c:f>'KPP 2014-2020 (M04)'!$DC$6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(M04)'!$DC$7:$DC$26</c:f>
            </c:numRef>
          </c:val>
          <c:extLst>
            <c:ext xmlns:c16="http://schemas.microsoft.com/office/drawing/2014/chart" uri="{C3380CC4-5D6E-409C-BE32-E72D297353CC}">
              <c16:uniqueId val="{00000067-02C6-45C9-9F90-E31577255C47}"/>
            </c:ext>
          </c:extLst>
        </c:ser>
        <c:ser>
          <c:idx val="104"/>
          <c:order val="104"/>
          <c:tx>
            <c:strRef>
              <c:f>'KPP 2014-2020 (M04)'!$DD$6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(M04)'!$DD$7:$DD$26</c:f>
            </c:numRef>
          </c:val>
          <c:extLst>
            <c:ext xmlns:c16="http://schemas.microsoft.com/office/drawing/2014/chart" uri="{C3380CC4-5D6E-409C-BE32-E72D297353CC}">
              <c16:uniqueId val="{00000068-02C6-45C9-9F90-E31577255C47}"/>
            </c:ext>
          </c:extLst>
        </c:ser>
        <c:ser>
          <c:idx val="105"/>
          <c:order val="105"/>
          <c:tx>
            <c:strRef>
              <c:f>'KPP 2014-2020 (M04)'!$DE$6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(M04)'!$DE$7:$DE$26</c:f>
            </c:numRef>
          </c:val>
          <c:extLst>
            <c:ext xmlns:c16="http://schemas.microsoft.com/office/drawing/2014/chart" uri="{C3380CC4-5D6E-409C-BE32-E72D297353CC}">
              <c16:uniqueId val="{00000069-02C6-45C9-9F90-E31577255C47}"/>
            </c:ext>
          </c:extLst>
        </c:ser>
        <c:ser>
          <c:idx val="106"/>
          <c:order val="106"/>
          <c:tx>
            <c:strRef>
              <c:f>'KPP 2014-2020 (M04)'!$DF$6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(M04)'!$DF$7:$DF$26</c:f>
            </c:numRef>
          </c:val>
          <c:extLst>
            <c:ext xmlns:c16="http://schemas.microsoft.com/office/drawing/2014/chart" uri="{C3380CC4-5D6E-409C-BE32-E72D297353CC}">
              <c16:uniqueId val="{0000006A-02C6-45C9-9F90-E31577255C47}"/>
            </c:ext>
          </c:extLst>
        </c:ser>
        <c:ser>
          <c:idx val="107"/>
          <c:order val="107"/>
          <c:tx>
            <c:strRef>
              <c:f>'KPP 2014-2020 (M04)'!$DG$6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(M04)'!$DG$7:$DG$26</c:f>
            </c:numRef>
          </c:val>
          <c:extLst>
            <c:ext xmlns:c16="http://schemas.microsoft.com/office/drawing/2014/chart" uri="{C3380CC4-5D6E-409C-BE32-E72D297353CC}">
              <c16:uniqueId val="{0000006B-02C6-45C9-9F90-E31577255C47}"/>
            </c:ext>
          </c:extLst>
        </c:ser>
        <c:ser>
          <c:idx val="108"/>
          <c:order val="108"/>
          <c:tx>
            <c:strRef>
              <c:f>'KPP 2014-2020 (M04)'!$DH$6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(M04)'!$DH$7:$DH$26</c:f>
            </c:numRef>
          </c:val>
          <c:extLst>
            <c:ext xmlns:c16="http://schemas.microsoft.com/office/drawing/2014/chart" uri="{C3380CC4-5D6E-409C-BE32-E72D297353CC}">
              <c16:uniqueId val="{0000006C-02C6-45C9-9F90-E31577255C47}"/>
            </c:ext>
          </c:extLst>
        </c:ser>
        <c:ser>
          <c:idx val="109"/>
          <c:order val="109"/>
          <c:tx>
            <c:strRef>
              <c:f>'KPP 2014-2020 (M04)'!$DI$6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(M04)'!$DI$7:$DI$26</c:f>
            </c:numRef>
          </c:val>
          <c:extLst>
            <c:ext xmlns:c16="http://schemas.microsoft.com/office/drawing/2014/chart" uri="{C3380CC4-5D6E-409C-BE32-E72D297353CC}">
              <c16:uniqueId val="{0000006D-02C6-45C9-9F90-E31577255C47}"/>
            </c:ext>
          </c:extLst>
        </c:ser>
        <c:ser>
          <c:idx val="110"/>
          <c:order val="110"/>
          <c:tx>
            <c:strRef>
              <c:f>'KPP 2014-2020 (M04)'!$DJ$6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(M04)'!$DJ$7:$DJ$26</c:f>
            </c:numRef>
          </c:val>
          <c:extLst>
            <c:ext xmlns:c16="http://schemas.microsoft.com/office/drawing/2014/chart" uri="{C3380CC4-5D6E-409C-BE32-E72D297353CC}">
              <c16:uniqueId val="{0000006E-02C6-45C9-9F90-E31577255C47}"/>
            </c:ext>
          </c:extLst>
        </c:ser>
        <c:ser>
          <c:idx val="111"/>
          <c:order val="111"/>
          <c:tx>
            <c:strRef>
              <c:f>'KPP 2014-2020 (M04)'!$DK$6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(M04)'!$DK$7:$DK$26</c:f>
            </c:numRef>
          </c:val>
          <c:extLst>
            <c:ext xmlns:c16="http://schemas.microsoft.com/office/drawing/2014/chart" uri="{C3380CC4-5D6E-409C-BE32-E72D297353CC}">
              <c16:uniqueId val="{0000006F-02C6-45C9-9F90-E31577255C47}"/>
            </c:ext>
          </c:extLst>
        </c:ser>
        <c:ser>
          <c:idx val="112"/>
          <c:order val="112"/>
          <c:tx>
            <c:strRef>
              <c:f>'KPP 2014-2020 (M04)'!$DL$6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(M04)'!$DL$7:$DL$26</c:f>
            </c:numRef>
          </c:val>
          <c:extLst>
            <c:ext xmlns:c16="http://schemas.microsoft.com/office/drawing/2014/chart" uri="{C3380CC4-5D6E-409C-BE32-E72D297353CC}">
              <c16:uniqueId val="{00000070-02C6-45C9-9F90-E31577255C47}"/>
            </c:ext>
          </c:extLst>
        </c:ser>
        <c:ser>
          <c:idx val="113"/>
          <c:order val="113"/>
          <c:tx>
            <c:strRef>
              <c:f>'KPP 2014-2020 (M04)'!$DM$6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(M04)'!$DM$7:$DM$26</c:f>
            </c:numRef>
          </c:val>
          <c:extLst>
            <c:ext xmlns:c16="http://schemas.microsoft.com/office/drawing/2014/chart" uri="{C3380CC4-5D6E-409C-BE32-E72D297353CC}">
              <c16:uniqueId val="{00000071-02C6-45C9-9F90-E31577255C47}"/>
            </c:ext>
          </c:extLst>
        </c:ser>
        <c:ser>
          <c:idx val="114"/>
          <c:order val="114"/>
          <c:tx>
            <c:strRef>
              <c:f>'KPP 2014-2020 (M04)'!$DN$6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(M04)'!$DN$7:$DN$26</c:f>
            </c:numRef>
          </c:val>
          <c:extLst>
            <c:ext xmlns:c16="http://schemas.microsoft.com/office/drawing/2014/chart" uri="{C3380CC4-5D6E-409C-BE32-E72D297353CC}">
              <c16:uniqueId val="{00000072-02C6-45C9-9F90-E31577255C47}"/>
            </c:ext>
          </c:extLst>
        </c:ser>
        <c:ser>
          <c:idx val="115"/>
          <c:order val="115"/>
          <c:tx>
            <c:strRef>
              <c:f>'KPP 2014-2020 (M04)'!$DO$6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(M04)'!$DO$7:$DO$26</c:f>
            </c:numRef>
          </c:val>
          <c:extLst>
            <c:ext xmlns:c16="http://schemas.microsoft.com/office/drawing/2014/chart" uri="{C3380CC4-5D6E-409C-BE32-E72D297353CC}">
              <c16:uniqueId val="{00000073-02C6-45C9-9F90-E31577255C47}"/>
            </c:ext>
          </c:extLst>
        </c:ser>
        <c:ser>
          <c:idx val="116"/>
          <c:order val="116"/>
          <c:tx>
            <c:strRef>
              <c:f>'KPP 2014-2020 (M04)'!$DP$6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(M04)'!$DP$7:$DP$26</c:f>
            </c:numRef>
          </c:val>
          <c:extLst>
            <c:ext xmlns:c16="http://schemas.microsoft.com/office/drawing/2014/chart" uri="{C3380CC4-5D6E-409C-BE32-E72D297353CC}">
              <c16:uniqueId val="{00000074-02C6-45C9-9F90-E31577255C47}"/>
            </c:ext>
          </c:extLst>
        </c:ser>
        <c:ser>
          <c:idx val="117"/>
          <c:order val="117"/>
          <c:tx>
            <c:strRef>
              <c:f>'KPP 2014-2020 (M04)'!$DQ$6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(M04)'!$DQ$7:$DQ$26</c:f>
            </c:numRef>
          </c:val>
          <c:extLst>
            <c:ext xmlns:c16="http://schemas.microsoft.com/office/drawing/2014/chart" uri="{C3380CC4-5D6E-409C-BE32-E72D297353CC}">
              <c16:uniqueId val="{00000075-02C6-45C9-9F90-E31577255C47}"/>
            </c:ext>
          </c:extLst>
        </c:ser>
        <c:ser>
          <c:idx val="118"/>
          <c:order val="118"/>
          <c:tx>
            <c:strRef>
              <c:f>'KPP 2014-2020 (M04)'!$DR$6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(M04)'!$DR$7:$DR$26</c:f>
            </c:numRef>
          </c:val>
          <c:extLst>
            <c:ext xmlns:c16="http://schemas.microsoft.com/office/drawing/2014/chart" uri="{C3380CC4-5D6E-409C-BE32-E72D297353CC}">
              <c16:uniqueId val="{00000076-02C6-45C9-9F90-E31577255C47}"/>
            </c:ext>
          </c:extLst>
        </c:ser>
        <c:ser>
          <c:idx val="119"/>
          <c:order val="119"/>
          <c:tx>
            <c:strRef>
              <c:f>'KPP 2014-2020 (M04)'!$DS$6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(M04)'!$DS$7:$DS$26</c:f>
            </c:numRef>
          </c:val>
          <c:extLst>
            <c:ext xmlns:c16="http://schemas.microsoft.com/office/drawing/2014/chart" uri="{C3380CC4-5D6E-409C-BE32-E72D297353CC}">
              <c16:uniqueId val="{00000077-02C6-45C9-9F90-E31577255C47}"/>
            </c:ext>
          </c:extLst>
        </c:ser>
        <c:ser>
          <c:idx val="120"/>
          <c:order val="120"/>
          <c:tx>
            <c:strRef>
              <c:f>'KPP 2014-2020 (M04)'!$DT$6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(M04)'!$DT$7:$DT$26</c:f>
            </c:numRef>
          </c:val>
          <c:extLst>
            <c:ext xmlns:c16="http://schemas.microsoft.com/office/drawing/2014/chart" uri="{C3380CC4-5D6E-409C-BE32-E72D297353CC}">
              <c16:uniqueId val="{00000078-02C6-45C9-9F90-E31577255C47}"/>
            </c:ext>
          </c:extLst>
        </c:ser>
        <c:ser>
          <c:idx val="121"/>
          <c:order val="121"/>
          <c:tx>
            <c:strRef>
              <c:f>'KPP 2014-2020 (M04)'!$DU$6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(M04)'!$DU$7:$DU$26</c:f>
            </c:numRef>
          </c:val>
          <c:extLst>
            <c:ext xmlns:c16="http://schemas.microsoft.com/office/drawing/2014/chart" uri="{C3380CC4-5D6E-409C-BE32-E72D297353CC}">
              <c16:uniqueId val="{00000079-02C6-45C9-9F90-E31577255C47}"/>
            </c:ext>
          </c:extLst>
        </c:ser>
        <c:ser>
          <c:idx val="122"/>
          <c:order val="122"/>
          <c:tx>
            <c:strRef>
              <c:f>'KPP 2014-2020 (M04)'!$DV$6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(M04)'!$DV$7:$DV$26</c:f>
            </c:numRef>
          </c:val>
          <c:extLst>
            <c:ext xmlns:c16="http://schemas.microsoft.com/office/drawing/2014/chart" uri="{C3380CC4-5D6E-409C-BE32-E72D297353CC}">
              <c16:uniqueId val="{0000007A-02C6-45C9-9F90-E31577255C47}"/>
            </c:ext>
          </c:extLst>
        </c:ser>
        <c:ser>
          <c:idx val="123"/>
          <c:order val="123"/>
          <c:tx>
            <c:strRef>
              <c:f>'KPP 2014-2020 (M04)'!$DW$6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(M04)'!$DW$7:$DW$26</c:f>
            </c:numRef>
          </c:val>
          <c:extLst>
            <c:ext xmlns:c16="http://schemas.microsoft.com/office/drawing/2014/chart" uri="{C3380CC4-5D6E-409C-BE32-E72D297353CC}">
              <c16:uniqueId val="{0000007B-02C6-45C9-9F90-E31577255C47}"/>
            </c:ext>
          </c:extLst>
        </c:ser>
        <c:ser>
          <c:idx val="124"/>
          <c:order val="124"/>
          <c:tx>
            <c:strRef>
              <c:f>'KPP 2014-2020 (M04)'!$DX$6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(M04)'!$DX$7:$DX$26</c:f>
            </c:numRef>
          </c:val>
          <c:extLst>
            <c:ext xmlns:c16="http://schemas.microsoft.com/office/drawing/2014/chart" uri="{C3380CC4-5D6E-409C-BE32-E72D297353CC}">
              <c16:uniqueId val="{0000007C-02C6-45C9-9F90-E31577255C47}"/>
            </c:ext>
          </c:extLst>
        </c:ser>
        <c:ser>
          <c:idx val="125"/>
          <c:order val="125"/>
          <c:tx>
            <c:strRef>
              <c:f>'KPP 2014-2020 (M04)'!$DY$6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(M04)'!$DY$7:$DY$26</c:f>
            </c:numRef>
          </c:val>
          <c:extLst>
            <c:ext xmlns:c16="http://schemas.microsoft.com/office/drawing/2014/chart" uri="{C3380CC4-5D6E-409C-BE32-E72D297353CC}">
              <c16:uniqueId val="{0000007D-02C6-45C9-9F90-E31577255C47}"/>
            </c:ext>
          </c:extLst>
        </c:ser>
        <c:ser>
          <c:idx val="126"/>
          <c:order val="126"/>
          <c:tx>
            <c:strRef>
              <c:f>'KPP 2014-2020 (M04)'!$DZ$6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(M04)'!$DZ$7:$DZ$26</c:f>
            </c:numRef>
          </c:val>
          <c:extLst>
            <c:ext xmlns:c16="http://schemas.microsoft.com/office/drawing/2014/chart" uri="{C3380CC4-5D6E-409C-BE32-E72D297353CC}">
              <c16:uniqueId val="{0000007E-02C6-45C9-9F90-E31577255C47}"/>
            </c:ext>
          </c:extLst>
        </c:ser>
        <c:ser>
          <c:idx val="127"/>
          <c:order val="127"/>
          <c:tx>
            <c:strRef>
              <c:f>'KPP 2014-2020 (M04)'!$EA$6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(M04)'!$EA$7:$EA$26</c:f>
            </c:numRef>
          </c:val>
          <c:extLst>
            <c:ext xmlns:c16="http://schemas.microsoft.com/office/drawing/2014/chart" uri="{C3380CC4-5D6E-409C-BE32-E72D297353CC}">
              <c16:uniqueId val="{0000007F-02C6-45C9-9F90-E31577255C47}"/>
            </c:ext>
          </c:extLst>
        </c:ser>
        <c:ser>
          <c:idx val="128"/>
          <c:order val="128"/>
          <c:tx>
            <c:strRef>
              <c:f>'KPP 2014-2020 (M04)'!$EB$6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(M04)'!$EB$7:$EB$26</c:f>
            </c:numRef>
          </c:val>
          <c:extLst>
            <c:ext xmlns:c16="http://schemas.microsoft.com/office/drawing/2014/chart" uri="{C3380CC4-5D6E-409C-BE32-E72D297353CC}">
              <c16:uniqueId val="{00000080-02C6-45C9-9F90-E31577255C47}"/>
            </c:ext>
          </c:extLst>
        </c:ser>
        <c:ser>
          <c:idx val="129"/>
          <c:order val="129"/>
          <c:tx>
            <c:strRef>
              <c:f>'KPP 2014-2020 (M04)'!$EC$6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(M04)'!$EC$7:$EC$26</c:f>
            </c:numRef>
          </c:val>
          <c:extLst>
            <c:ext xmlns:c16="http://schemas.microsoft.com/office/drawing/2014/chart" uri="{C3380CC4-5D6E-409C-BE32-E72D297353CC}">
              <c16:uniqueId val="{00000081-02C6-45C9-9F90-E31577255C47}"/>
            </c:ext>
          </c:extLst>
        </c:ser>
        <c:ser>
          <c:idx val="130"/>
          <c:order val="130"/>
          <c:tx>
            <c:strRef>
              <c:f>'KPP 2014-2020 (M04)'!$ED$6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(M04)'!$ED$7:$ED$26</c:f>
            </c:numRef>
          </c:val>
          <c:extLst>
            <c:ext xmlns:c16="http://schemas.microsoft.com/office/drawing/2014/chart" uri="{C3380CC4-5D6E-409C-BE32-E72D297353CC}">
              <c16:uniqueId val="{00000082-02C6-45C9-9F90-E31577255C47}"/>
            </c:ext>
          </c:extLst>
        </c:ser>
        <c:ser>
          <c:idx val="131"/>
          <c:order val="131"/>
          <c:tx>
            <c:strRef>
              <c:f>'KPP 2014-2020 (M04)'!$EE$6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(M04)'!$EE$7:$EE$26</c:f>
            </c:numRef>
          </c:val>
          <c:extLst>
            <c:ext xmlns:c16="http://schemas.microsoft.com/office/drawing/2014/chart" uri="{C3380CC4-5D6E-409C-BE32-E72D297353CC}">
              <c16:uniqueId val="{00000083-02C6-45C9-9F90-E31577255C47}"/>
            </c:ext>
          </c:extLst>
        </c:ser>
        <c:ser>
          <c:idx val="132"/>
          <c:order val="132"/>
          <c:tx>
            <c:strRef>
              <c:f>'KPP 2014-2020 (M04)'!$EF$6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(M04)'!$EF$7:$EF$26</c:f>
            </c:numRef>
          </c:val>
          <c:extLst>
            <c:ext xmlns:c16="http://schemas.microsoft.com/office/drawing/2014/chart" uri="{C3380CC4-5D6E-409C-BE32-E72D297353CC}">
              <c16:uniqueId val="{00000084-02C6-45C9-9F90-E31577255C47}"/>
            </c:ext>
          </c:extLst>
        </c:ser>
        <c:ser>
          <c:idx val="133"/>
          <c:order val="133"/>
          <c:tx>
            <c:strRef>
              <c:f>'KPP 2014-2020 (M04)'!$EG$6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(M04)'!$EG$7:$EG$26</c:f>
            </c:numRef>
          </c:val>
          <c:extLst>
            <c:ext xmlns:c16="http://schemas.microsoft.com/office/drawing/2014/chart" uri="{C3380CC4-5D6E-409C-BE32-E72D297353CC}">
              <c16:uniqueId val="{00000085-02C6-45C9-9F90-E31577255C47}"/>
            </c:ext>
          </c:extLst>
        </c:ser>
        <c:ser>
          <c:idx val="134"/>
          <c:order val="134"/>
          <c:tx>
            <c:strRef>
              <c:f>'KPP 2014-2020 (M04)'!$EH$6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(M04)'!$EH$7:$EH$26</c:f>
            </c:numRef>
          </c:val>
          <c:extLst>
            <c:ext xmlns:c16="http://schemas.microsoft.com/office/drawing/2014/chart" uri="{C3380CC4-5D6E-409C-BE32-E72D297353CC}">
              <c16:uniqueId val="{00000086-02C6-45C9-9F90-E31577255C47}"/>
            </c:ext>
          </c:extLst>
        </c:ser>
        <c:ser>
          <c:idx val="135"/>
          <c:order val="135"/>
          <c:tx>
            <c:strRef>
              <c:f>'KPP 2014-2020 (M04)'!$EI$6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(M04)'!$EI$7:$EI$26</c:f>
            </c:numRef>
          </c:val>
          <c:extLst>
            <c:ext xmlns:c16="http://schemas.microsoft.com/office/drawing/2014/chart" uri="{C3380CC4-5D6E-409C-BE32-E72D297353CC}">
              <c16:uniqueId val="{00000087-02C6-45C9-9F90-E31577255C47}"/>
            </c:ext>
          </c:extLst>
        </c:ser>
        <c:ser>
          <c:idx val="136"/>
          <c:order val="136"/>
          <c:tx>
            <c:strRef>
              <c:f>'KPP 2014-2020 (M04)'!$EJ$6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(M04)'!$EJ$7:$EJ$26</c:f>
            </c:numRef>
          </c:val>
          <c:extLst>
            <c:ext xmlns:c16="http://schemas.microsoft.com/office/drawing/2014/chart" uri="{C3380CC4-5D6E-409C-BE32-E72D297353CC}">
              <c16:uniqueId val="{00000088-02C6-45C9-9F90-E31577255C47}"/>
            </c:ext>
          </c:extLst>
        </c:ser>
        <c:ser>
          <c:idx val="137"/>
          <c:order val="137"/>
          <c:tx>
            <c:strRef>
              <c:f>'KPP 2014-2020 (M04)'!$EK$6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(M04)'!$EK$7:$EK$26</c:f>
            </c:numRef>
          </c:val>
          <c:extLst>
            <c:ext xmlns:c16="http://schemas.microsoft.com/office/drawing/2014/chart" uri="{C3380CC4-5D6E-409C-BE32-E72D297353CC}">
              <c16:uniqueId val="{00000089-02C6-45C9-9F90-E31577255C47}"/>
            </c:ext>
          </c:extLst>
        </c:ser>
        <c:ser>
          <c:idx val="138"/>
          <c:order val="138"/>
          <c:tx>
            <c:strRef>
              <c:f>'KPP 2014-2020 (M04)'!$EL$6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(M04)'!$EL$7:$EL$26</c:f>
            </c:numRef>
          </c:val>
          <c:extLst>
            <c:ext xmlns:c16="http://schemas.microsoft.com/office/drawing/2014/chart" uri="{C3380CC4-5D6E-409C-BE32-E72D297353CC}">
              <c16:uniqueId val="{0000008A-02C6-45C9-9F90-E31577255C47}"/>
            </c:ext>
          </c:extLst>
        </c:ser>
        <c:ser>
          <c:idx val="139"/>
          <c:order val="139"/>
          <c:tx>
            <c:strRef>
              <c:f>'KPP 2014-2020 (M04)'!$EM$6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(M04)'!$EM$7:$EM$26</c:f>
            </c:numRef>
          </c:val>
          <c:extLst>
            <c:ext xmlns:c16="http://schemas.microsoft.com/office/drawing/2014/chart" uri="{C3380CC4-5D6E-409C-BE32-E72D297353CC}">
              <c16:uniqueId val="{0000008B-02C6-45C9-9F90-E31577255C47}"/>
            </c:ext>
          </c:extLst>
        </c:ser>
        <c:ser>
          <c:idx val="140"/>
          <c:order val="140"/>
          <c:tx>
            <c:strRef>
              <c:f>'KPP 2014-2020 (M04)'!$EN$6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(M04)'!$EN$7:$EN$26</c:f>
            </c:numRef>
          </c:val>
          <c:extLst>
            <c:ext xmlns:c16="http://schemas.microsoft.com/office/drawing/2014/chart" uri="{C3380CC4-5D6E-409C-BE32-E72D297353CC}">
              <c16:uniqueId val="{0000008C-02C6-45C9-9F90-E31577255C47}"/>
            </c:ext>
          </c:extLst>
        </c:ser>
        <c:ser>
          <c:idx val="141"/>
          <c:order val="141"/>
          <c:tx>
            <c:strRef>
              <c:f>'KPP 2014-2020 (M04)'!$EO$6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(M04)'!$EO$7:$EO$26</c:f>
            </c:numRef>
          </c:val>
          <c:extLst>
            <c:ext xmlns:c16="http://schemas.microsoft.com/office/drawing/2014/chart" uri="{C3380CC4-5D6E-409C-BE32-E72D297353CC}">
              <c16:uniqueId val="{0000008D-02C6-45C9-9F90-E31577255C47}"/>
            </c:ext>
          </c:extLst>
        </c:ser>
        <c:ser>
          <c:idx val="142"/>
          <c:order val="142"/>
          <c:tx>
            <c:strRef>
              <c:f>'KPP 2014-2020 (M04)'!$EP$6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(M04)'!$EP$7:$EP$26</c:f>
            </c:numRef>
          </c:val>
          <c:extLst>
            <c:ext xmlns:c16="http://schemas.microsoft.com/office/drawing/2014/chart" uri="{C3380CC4-5D6E-409C-BE32-E72D297353CC}">
              <c16:uniqueId val="{0000008E-02C6-45C9-9F90-E31577255C47}"/>
            </c:ext>
          </c:extLst>
        </c:ser>
        <c:ser>
          <c:idx val="143"/>
          <c:order val="143"/>
          <c:tx>
            <c:strRef>
              <c:f>'KPP 2014-2020 (M04)'!$EQ$6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(M04)'!$EQ$7:$EQ$26</c:f>
            </c:numRef>
          </c:val>
          <c:extLst>
            <c:ext xmlns:c16="http://schemas.microsoft.com/office/drawing/2014/chart" uri="{C3380CC4-5D6E-409C-BE32-E72D297353CC}">
              <c16:uniqueId val="{0000008F-02C6-45C9-9F90-E31577255C47}"/>
            </c:ext>
          </c:extLst>
        </c:ser>
        <c:ser>
          <c:idx val="144"/>
          <c:order val="144"/>
          <c:tx>
            <c:strRef>
              <c:f>'KPP 2014-2020 (M04)'!$ER$6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(M04)'!$ER$7:$ER$26</c:f>
            </c:numRef>
          </c:val>
          <c:extLst>
            <c:ext xmlns:c16="http://schemas.microsoft.com/office/drawing/2014/chart" uri="{C3380CC4-5D6E-409C-BE32-E72D297353CC}">
              <c16:uniqueId val="{00000090-02C6-45C9-9F90-E31577255C47}"/>
            </c:ext>
          </c:extLst>
        </c:ser>
        <c:ser>
          <c:idx val="145"/>
          <c:order val="145"/>
          <c:tx>
            <c:strRef>
              <c:f>'KPP 2014-2020 (M04)'!$ES$6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(M04)'!$ES$7:$ES$26</c:f>
            </c:numRef>
          </c:val>
          <c:extLst>
            <c:ext xmlns:c16="http://schemas.microsoft.com/office/drawing/2014/chart" uri="{C3380CC4-5D6E-409C-BE32-E72D297353CC}">
              <c16:uniqueId val="{00000091-02C6-45C9-9F90-E31577255C47}"/>
            </c:ext>
          </c:extLst>
        </c:ser>
        <c:ser>
          <c:idx val="146"/>
          <c:order val="146"/>
          <c:tx>
            <c:strRef>
              <c:f>'KPP 2014-2020 (M04)'!$ET$6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(M04)'!$ET$7:$ET$26</c:f>
            </c:numRef>
          </c:val>
          <c:extLst>
            <c:ext xmlns:c16="http://schemas.microsoft.com/office/drawing/2014/chart" uri="{C3380CC4-5D6E-409C-BE32-E72D297353CC}">
              <c16:uniqueId val="{00000092-02C6-45C9-9F90-E31577255C47}"/>
            </c:ext>
          </c:extLst>
        </c:ser>
        <c:ser>
          <c:idx val="147"/>
          <c:order val="147"/>
          <c:tx>
            <c:strRef>
              <c:f>'KPP 2014-2020 (M04)'!$EU$6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(M04)'!$EU$7:$EU$26</c:f>
            </c:numRef>
          </c:val>
          <c:extLst>
            <c:ext xmlns:c16="http://schemas.microsoft.com/office/drawing/2014/chart" uri="{C3380CC4-5D6E-409C-BE32-E72D297353CC}">
              <c16:uniqueId val="{00000093-02C6-45C9-9F90-E31577255C47}"/>
            </c:ext>
          </c:extLst>
        </c:ser>
        <c:ser>
          <c:idx val="148"/>
          <c:order val="148"/>
          <c:tx>
            <c:strRef>
              <c:f>'KPP 2014-2020 (M04)'!$EV$6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(M04)'!$EV$7:$EV$26</c:f>
            </c:numRef>
          </c:val>
          <c:extLst>
            <c:ext xmlns:c16="http://schemas.microsoft.com/office/drawing/2014/chart" uri="{C3380CC4-5D6E-409C-BE32-E72D297353CC}">
              <c16:uniqueId val="{00000094-02C6-45C9-9F90-E31577255C47}"/>
            </c:ext>
          </c:extLst>
        </c:ser>
        <c:ser>
          <c:idx val="149"/>
          <c:order val="149"/>
          <c:tx>
            <c:strRef>
              <c:f>'KPP 2014-2020 (M04)'!$EW$6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(M04)'!$EW$7:$EW$26</c:f>
            </c:numRef>
          </c:val>
          <c:extLst>
            <c:ext xmlns:c16="http://schemas.microsoft.com/office/drawing/2014/chart" uri="{C3380CC4-5D6E-409C-BE32-E72D297353CC}">
              <c16:uniqueId val="{00000095-02C6-45C9-9F90-E31577255C47}"/>
            </c:ext>
          </c:extLst>
        </c:ser>
        <c:ser>
          <c:idx val="150"/>
          <c:order val="150"/>
          <c:tx>
            <c:strRef>
              <c:f>'KPP 2014-2020 (M04)'!$EX$6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(M04)'!$EX$7:$EX$26</c:f>
            </c:numRef>
          </c:val>
          <c:extLst>
            <c:ext xmlns:c16="http://schemas.microsoft.com/office/drawing/2014/chart" uri="{C3380CC4-5D6E-409C-BE32-E72D297353CC}">
              <c16:uniqueId val="{00000096-02C6-45C9-9F90-E31577255C47}"/>
            </c:ext>
          </c:extLst>
        </c:ser>
        <c:ser>
          <c:idx val="151"/>
          <c:order val="151"/>
          <c:tx>
            <c:strRef>
              <c:f>'KPP 2014-2020 (M04)'!$EY$6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(M04)'!$EY$7:$EY$26</c:f>
            </c:numRef>
          </c:val>
          <c:extLst>
            <c:ext xmlns:c16="http://schemas.microsoft.com/office/drawing/2014/chart" uri="{C3380CC4-5D6E-409C-BE32-E72D297353CC}">
              <c16:uniqueId val="{00000097-02C6-45C9-9F90-E31577255C47}"/>
            </c:ext>
          </c:extLst>
        </c:ser>
        <c:ser>
          <c:idx val="152"/>
          <c:order val="152"/>
          <c:tx>
            <c:strRef>
              <c:f>'KPP 2014-2020 (M04)'!$EZ$6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(M04)'!$EZ$7:$EZ$26</c:f>
            </c:numRef>
          </c:val>
          <c:extLst>
            <c:ext xmlns:c16="http://schemas.microsoft.com/office/drawing/2014/chart" uri="{C3380CC4-5D6E-409C-BE32-E72D297353CC}">
              <c16:uniqueId val="{00000098-02C6-45C9-9F90-E31577255C47}"/>
            </c:ext>
          </c:extLst>
        </c:ser>
        <c:ser>
          <c:idx val="153"/>
          <c:order val="153"/>
          <c:tx>
            <c:strRef>
              <c:f>'KPP 2014-2020 (M04)'!$FA$6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(M04)'!$FA$7:$FA$26</c:f>
            </c:numRef>
          </c:val>
          <c:extLst>
            <c:ext xmlns:c16="http://schemas.microsoft.com/office/drawing/2014/chart" uri="{C3380CC4-5D6E-409C-BE32-E72D297353CC}">
              <c16:uniqueId val="{00000099-02C6-45C9-9F90-E31577255C47}"/>
            </c:ext>
          </c:extLst>
        </c:ser>
        <c:ser>
          <c:idx val="154"/>
          <c:order val="154"/>
          <c:tx>
            <c:strRef>
              <c:f>'KPP 2014-2020 (M04)'!$FB$6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(M04)'!$FB$7:$FB$26</c:f>
            </c:numRef>
          </c:val>
          <c:extLst>
            <c:ext xmlns:c16="http://schemas.microsoft.com/office/drawing/2014/chart" uri="{C3380CC4-5D6E-409C-BE32-E72D297353CC}">
              <c16:uniqueId val="{0000009A-02C6-45C9-9F90-E31577255C47}"/>
            </c:ext>
          </c:extLst>
        </c:ser>
        <c:ser>
          <c:idx val="155"/>
          <c:order val="155"/>
          <c:tx>
            <c:strRef>
              <c:f>'KPP 2014-2020 (M04)'!$FC$6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(M04)'!$FC$7:$FC$26</c:f>
            </c:numRef>
          </c:val>
          <c:extLst>
            <c:ext xmlns:c16="http://schemas.microsoft.com/office/drawing/2014/chart" uri="{C3380CC4-5D6E-409C-BE32-E72D297353CC}">
              <c16:uniqueId val="{0000009B-02C6-45C9-9F90-E31577255C47}"/>
            </c:ext>
          </c:extLst>
        </c:ser>
        <c:ser>
          <c:idx val="156"/>
          <c:order val="156"/>
          <c:tx>
            <c:strRef>
              <c:f>'KPP 2014-2020 (M04)'!$FD$6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(M04)'!$FD$7:$FD$26</c:f>
            </c:numRef>
          </c:val>
          <c:extLst>
            <c:ext xmlns:c16="http://schemas.microsoft.com/office/drawing/2014/chart" uri="{C3380CC4-5D6E-409C-BE32-E72D297353CC}">
              <c16:uniqueId val="{0000009C-02C6-45C9-9F90-E31577255C47}"/>
            </c:ext>
          </c:extLst>
        </c:ser>
        <c:ser>
          <c:idx val="157"/>
          <c:order val="157"/>
          <c:tx>
            <c:strRef>
              <c:f>'KPP 2014-2020 (M04)'!$FE$6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(M04)'!$FE$7:$FE$26</c:f>
            </c:numRef>
          </c:val>
          <c:extLst>
            <c:ext xmlns:c16="http://schemas.microsoft.com/office/drawing/2014/chart" uri="{C3380CC4-5D6E-409C-BE32-E72D297353CC}">
              <c16:uniqueId val="{0000009D-02C6-45C9-9F90-E31577255C47}"/>
            </c:ext>
          </c:extLst>
        </c:ser>
        <c:ser>
          <c:idx val="158"/>
          <c:order val="158"/>
          <c:tx>
            <c:strRef>
              <c:f>'KPP 2014-2020 (M04)'!$FF$6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(M04)'!$FF$7:$FF$26</c:f>
            </c:numRef>
          </c:val>
          <c:extLst>
            <c:ext xmlns:c16="http://schemas.microsoft.com/office/drawing/2014/chart" uri="{C3380CC4-5D6E-409C-BE32-E72D297353CC}">
              <c16:uniqueId val="{0000009E-02C6-45C9-9F90-E31577255C47}"/>
            </c:ext>
          </c:extLst>
        </c:ser>
        <c:ser>
          <c:idx val="159"/>
          <c:order val="159"/>
          <c:tx>
            <c:strRef>
              <c:f>'KPP 2014-2020 (M04)'!$FG$6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(M04)'!$FG$7:$FG$26</c:f>
            </c:numRef>
          </c:val>
          <c:extLst>
            <c:ext xmlns:c16="http://schemas.microsoft.com/office/drawing/2014/chart" uri="{C3380CC4-5D6E-409C-BE32-E72D297353CC}">
              <c16:uniqueId val="{0000009F-02C6-45C9-9F90-E31577255C47}"/>
            </c:ext>
          </c:extLst>
        </c:ser>
        <c:ser>
          <c:idx val="160"/>
          <c:order val="160"/>
          <c:tx>
            <c:strRef>
              <c:f>'KPP 2014-2020 (M04)'!$FH$6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(M04)'!$FH$7:$FH$26</c:f>
            </c:numRef>
          </c:val>
          <c:extLst>
            <c:ext xmlns:c16="http://schemas.microsoft.com/office/drawing/2014/chart" uri="{C3380CC4-5D6E-409C-BE32-E72D297353CC}">
              <c16:uniqueId val="{000000A0-02C6-45C9-9F90-E31577255C47}"/>
            </c:ext>
          </c:extLst>
        </c:ser>
        <c:ser>
          <c:idx val="161"/>
          <c:order val="161"/>
          <c:tx>
            <c:strRef>
              <c:f>'KPP 2014-2020 (M04)'!$FI$6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(M04)'!$FI$7:$FI$26</c:f>
            </c:numRef>
          </c:val>
          <c:extLst>
            <c:ext xmlns:c16="http://schemas.microsoft.com/office/drawing/2014/chart" uri="{C3380CC4-5D6E-409C-BE32-E72D297353CC}">
              <c16:uniqueId val="{000000A1-02C6-45C9-9F90-E31577255C47}"/>
            </c:ext>
          </c:extLst>
        </c:ser>
        <c:ser>
          <c:idx val="162"/>
          <c:order val="162"/>
          <c:tx>
            <c:strRef>
              <c:f>'KPP 2014-2020 (M04)'!$FJ$6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(M04)'!$FJ$7:$FJ$26</c:f>
            </c:numRef>
          </c:val>
          <c:extLst>
            <c:ext xmlns:c16="http://schemas.microsoft.com/office/drawing/2014/chart" uri="{C3380CC4-5D6E-409C-BE32-E72D297353CC}">
              <c16:uniqueId val="{000000A2-02C6-45C9-9F90-E31577255C47}"/>
            </c:ext>
          </c:extLst>
        </c:ser>
        <c:ser>
          <c:idx val="163"/>
          <c:order val="163"/>
          <c:tx>
            <c:strRef>
              <c:f>'KPP 2014-2020 (M04)'!$FK$6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(M04)'!$FK$7:$FK$26</c:f>
            </c:numRef>
          </c:val>
          <c:extLst>
            <c:ext xmlns:c16="http://schemas.microsoft.com/office/drawing/2014/chart" uri="{C3380CC4-5D6E-409C-BE32-E72D297353CC}">
              <c16:uniqueId val="{000000A3-02C6-45C9-9F90-E31577255C47}"/>
            </c:ext>
          </c:extLst>
        </c:ser>
        <c:ser>
          <c:idx val="164"/>
          <c:order val="164"/>
          <c:tx>
            <c:strRef>
              <c:f>'KPP 2014-2020 (M04)'!$FL$6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(M04)'!$FL$7:$FL$26</c:f>
            </c:numRef>
          </c:val>
          <c:extLst>
            <c:ext xmlns:c16="http://schemas.microsoft.com/office/drawing/2014/chart" uri="{C3380CC4-5D6E-409C-BE32-E72D297353CC}">
              <c16:uniqueId val="{000000A4-02C6-45C9-9F90-E31577255C47}"/>
            </c:ext>
          </c:extLst>
        </c:ser>
        <c:ser>
          <c:idx val="165"/>
          <c:order val="165"/>
          <c:tx>
            <c:strRef>
              <c:f>'KPP 2014-2020 (M04)'!$FM$6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(M04)'!$FM$7:$FM$26</c:f>
            </c:numRef>
          </c:val>
          <c:extLst>
            <c:ext xmlns:c16="http://schemas.microsoft.com/office/drawing/2014/chart" uri="{C3380CC4-5D6E-409C-BE32-E72D297353CC}">
              <c16:uniqueId val="{000000A5-02C6-45C9-9F90-E31577255C47}"/>
            </c:ext>
          </c:extLst>
        </c:ser>
        <c:ser>
          <c:idx val="166"/>
          <c:order val="166"/>
          <c:tx>
            <c:strRef>
              <c:f>'KPP 2014-2020 (M04)'!$FN$6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(M04)'!$FN$7:$FN$26</c:f>
            </c:numRef>
          </c:val>
          <c:extLst>
            <c:ext xmlns:c16="http://schemas.microsoft.com/office/drawing/2014/chart" uri="{C3380CC4-5D6E-409C-BE32-E72D297353CC}">
              <c16:uniqueId val="{000000A6-02C6-45C9-9F90-E31577255C47}"/>
            </c:ext>
          </c:extLst>
        </c:ser>
        <c:ser>
          <c:idx val="167"/>
          <c:order val="167"/>
          <c:tx>
            <c:strRef>
              <c:f>'KPP 2014-2020 (M04)'!$FO$6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(M04)'!$FO$7:$FO$26</c:f>
            </c:numRef>
          </c:val>
          <c:extLst>
            <c:ext xmlns:c16="http://schemas.microsoft.com/office/drawing/2014/chart" uri="{C3380CC4-5D6E-409C-BE32-E72D297353CC}">
              <c16:uniqueId val="{000000A7-02C6-45C9-9F90-E31577255C47}"/>
            </c:ext>
          </c:extLst>
        </c:ser>
        <c:ser>
          <c:idx val="168"/>
          <c:order val="168"/>
          <c:tx>
            <c:strRef>
              <c:f>'KPP 2014-2020 (M04)'!$FP$6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(M04)'!$FP$7:$FP$26</c:f>
            </c:numRef>
          </c:val>
          <c:extLst>
            <c:ext xmlns:c16="http://schemas.microsoft.com/office/drawing/2014/chart" uri="{C3380CC4-5D6E-409C-BE32-E72D297353CC}">
              <c16:uniqueId val="{000000A8-02C6-45C9-9F90-E31577255C47}"/>
            </c:ext>
          </c:extLst>
        </c:ser>
        <c:ser>
          <c:idx val="169"/>
          <c:order val="169"/>
          <c:tx>
            <c:strRef>
              <c:f>'KPP 2014-2020 (M04)'!$FQ$6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(M04)'!$FQ$7:$FQ$26</c:f>
            </c:numRef>
          </c:val>
          <c:extLst>
            <c:ext xmlns:c16="http://schemas.microsoft.com/office/drawing/2014/chart" uri="{C3380CC4-5D6E-409C-BE32-E72D297353CC}">
              <c16:uniqueId val="{000000A9-02C6-45C9-9F90-E31577255C47}"/>
            </c:ext>
          </c:extLst>
        </c:ser>
        <c:ser>
          <c:idx val="170"/>
          <c:order val="170"/>
          <c:tx>
            <c:strRef>
              <c:f>'KPP 2014-2020 (M04)'!$FR$6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(M04)'!$FR$7:$FR$26</c:f>
            </c:numRef>
          </c:val>
          <c:extLst>
            <c:ext xmlns:c16="http://schemas.microsoft.com/office/drawing/2014/chart" uri="{C3380CC4-5D6E-409C-BE32-E72D297353CC}">
              <c16:uniqueId val="{000000AA-02C6-45C9-9F90-E31577255C47}"/>
            </c:ext>
          </c:extLst>
        </c:ser>
        <c:ser>
          <c:idx val="171"/>
          <c:order val="171"/>
          <c:tx>
            <c:strRef>
              <c:f>'KPP 2014-2020 (M04)'!$FS$6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(M04)'!$FS$7:$FS$26</c:f>
            </c:numRef>
          </c:val>
          <c:extLst>
            <c:ext xmlns:c16="http://schemas.microsoft.com/office/drawing/2014/chart" uri="{C3380CC4-5D6E-409C-BE32-E72D297353CC}">
              <c16:uniqueId val="{000000AB-02C6-45C9-9F90-E31577255C47}"/>
            </c:ext>
          </c:extLst>
        </c:ser>
        <c:ser>
          <c:idx val="172"/>
          <c:order val="172"/>
          <c:tx>
            <c:strRef>
              <c:f>'KPP 2014-2020 (M04)'!$FT$6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(M04)'!$FT$7:$FT$26</c:f>
            </c:numRef>
          </c:val>
          <c:extLst>
            <c:ext xmlns:c16="http://schemas.microsoft.com/office/drawing/2014/chart" uri="{C3380CC4-5D6E-409C-BE32-E72D297353CC}">
              <c16:uniqueId val="{000000AC-02C6-45C9-9F90-E31577255C47}"/>
            </c:ext>
          </c:extLst>
        </c:ser>
        <c:ser>
          <c:idx val="173"/>
          <c:order val="173"/>
          <c:tx>
            <c:strRef>
              <c:f>'KPP 2014-2020 (M04)'!$FU$6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(M04)'!$FU$7:$FU$26</c:f>
            </c:numRef>
          </c:val>
          <c:extLst>
            <c:ext xmlns:c16="http://schemas.microsoft.com/office/drawing/2014/chart" uri="{C3380CC4-5D6E-409C-BE32-E72D297353CC}">
              <c16:uniqueId val="{000000AD-02C6-45C9-9F90-E31577255C47}"/>
            </c:ext>
          </c:extLst>
        </c:ser>
        <c:ser>
          <c:idx val="174"/>
          <c:order val="174"/>
          <c:tx>
            <c:strRef>
              <c:f>'KPP 2014-2020 (M04)'!$FV$6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(M04)'!$FV$7:$FV$26</c:f>
            </c:numRef>
          </c:val>
          <c:extLst>
            <c:ext xmlns:c16="http://schemas.microsoft.com/office/drawing/2014/chart" uri="{C3380CC4-5D6E-409C-BE32-E72D297353CC}">
              <c16:uniqueId val="{000000AE-02C6-45C9-9F90-E31577255C47}"/>
            </c:ext>
          </c:extLst>
        </c:ser>
        <c:ser>
          <c:idx val="175"/>
          <c:order val="175"/>
          <c:tx>
            <c:strRef>
              <c:f>'KPP 2014-2020 (M04)'!$FW$6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(M04)'!$FW$7:$FW$26</c:f>
            </c:numRef>
          </c:val>
          <c:extLst>
            <c:ext xmlns:c16="http://schemas.microsoft.com/office/drawing/2014/chart" uri="{C3380CC4-5D6E-409C-BE32-E72D297353CC}">
              <c16:uniqueId val="{000000AF-02C6-45C9-9F90-E31577255C47}"/>
            </c:ext>
          </c:extLst>
        </c:ser>
        <c:ser>
          <c:idx val="176"/>
          <c:order val="176"/>
          <c:tx>
            <c:strRef>
              <c:f>'KPP 2014-2020 (M04)'!$FX$6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(M04)'!$FX$7:$FX$26</c:f>
            </c:numRef>
          </c:val>
          <c:extLst>
            <c:ext xmlns:c16="http://schemas.microsoft.com/office/drawing/2014/chart" uri="{C3380CC4-5D6E-409C-BE32-E72D297353CC}">
              <c16:uniqueId val="{000000B0-02C6-45C9-9F90-E31577255C47}"/>
            </c:ext>
          </c:extLst>
        </c:ser>
        <c:ser>
          <c:idx val="177"/>
          <c:order val="177"/>
          <c:tx>
            <c:strRef>
              <c:f>'KPP 2014-2020 (M04)'!$FY$6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(M04)'!$FY$7:$FY$26</c:f>
            </c:numRef>
          </c:val>
          <c:extLst>
            <c:ext xmlns:c16="http://schemas.microsoft.com/office/drawing/2014/chart" uri="{C3380CC4-5D6E-409C-BE32-E72D297353CC}">
              <c16:uniqueId val="{000000B1-02C6-45C9-9F90-E31577255C47}"/>
            </c:ext>
          </c:extLst>
        </c:ser>
        <c:ser>
          <c:idx val="178"/>
          <c:order val="178"/>
          <c:tx>
            <c:strRef>
              <c:f>'KPP 2014-2020 (M04)'!$FZ$6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(M04)'!$FZ$7:$FZ$26</c:f>
            </c:numRef>
          </c:val>
          <c:extLst>
            <c:ext xmlns:c16="http://schemas.microsoft.com/office/drawing/2014/chart" uri="{C3380CC4-5D6E-409C-BE32-E72D297353CC}">
              <c16:uniqueId val="{000000B2-02C6-45C9-9F90-E31577255C47}"/>
            </c:ext>
          </c:extLst>
        </c:ser>
        <c:ser>
          <c:idx val="179"/>
          <c:order val="179"/>
          <c:tx>
            <c:strRef>
              <c:f>'KPP 2014-2020 (M04)'!$GA$6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(M04)'!$GA$7:$GA$26</c:f>
            </c:numRef>
          </c:val>
          <c:extLst>
            <c:ext xmlns:c16="http://schemas.microsoft.com/office/drawing/2014/chart" uri="{C3380CC4-5D6E-409C-BE32-E72D297353CC}">
              <c16:uniqueId val="{000000B3-02C6-45C9-9F90-E31577255C47}"/>
            </c:ext>
          </c:extLst>
        </c:ser>
        <c:ser>
          <c:idx val="180"/>
          <c:order val="180"/>
          <c:tx>
            <c:strRef>
              <c:f>'KPP 2014-2020 (M04)'!$GB$6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(M04)'!$GB$7:$GB$26</c:f>
            </c:numRef>
          </c:val>
          <c:extLst>
            <c:ext xmlns:c16="http://schemas.microsoft.com/office/drawing/2014/chart" uri="{C3380CC4-5D6E-409C-BE32-E72D297353CC}">
              <c16:uniqueId val="{000000B4-02C6-45C9-9F90-E31577255C47}"/>
            </c:ext>
          </c:extLst>
        </c:ser>
        <c:ser>
          <c:idx val="181"/>
          <c:order val="181"/>
          <c:tx>
            <c:strRef>
              <c:f>'KPP 2014-2020 (M04)'!$GC$6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(M04)'!$GC$7:$GC$26</c:f>
            </c:numRef>
          </c:val>
          <c:extLst>
            <c:ext xmlns:c16="http://schemas.microsoft.com/office/drawing/2014/chart" uri="{C3380CC4-5D6E-409C-BE32-E72D297353CC}">
              <c16:uniqueId val="{000000B5-02C6-45C9-9F90-E31577255C47}"/>
            </c:ext>
          </c:extLst>
        </c:ser>
        <c:ser>
          <c:idx val="182"/>
          <c:order val="182"/>
          <c:tx>
            <c:strRef>
              <c:f>'KPP 2014-2020 (M04)'!$GD$6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(M04)'!$GD$7:$GD$26</c:f>
            </c:numRef>
          </c:val>
          <c:extLst>
            <c:ext xmlns:c16="http://schemas.microsoft.com/office/drawing/2014/chart" uri="{C3380CC4-5D6E-409C-BE32-E72D297353CC}">
              <c16:uniqueId val="{000000B6-02C6-45C9-9F90-E31577255C47}"/>
            </c:ext>
          </c:extLst>
        </c:ser>
        <c:ser>
          <c:idx val="183"/>
          <c:order val="183"/>
          <c:tx>
            <c:strRef>
              <c:f>'KPP 2014-2020 (M04)'!$GE$6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(M04)'!$GE$7:$GE$26</c:f>
            </c:numRef>
          </c:val>
          <c:extLst>
            <c:ext xmlns:c16="http://schemas.microsoft.com/office/drawing/2014/chart" uri="{C3380CC4-5D6E-409C-BE32-E72D297353CC}">
              <c16:uniqueId val="{000000B7-02C6-45C9-9F90-E31577255C47}"/>
            </c:ext>
          </c:extLst>
        </c:ser>
        <c:ser>
          <c:idx val="184"/>
          <c:order val="184"/>
          <c:tx>
            <c:strRef>
              <c:f>'KPP 2014-2020 (M04)'!$GF$6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(M04)'!$GF$7:$GF$26</c:f>
            </c:numRef>
          </c:val>
          <c:extLst>
            <c:ext xmlns:c16="http://schemas.microsoft.com/office/drawing/2014/chart" uri="{C3380CC4-5D6E-409C-BE32-E72D297353CC}">
              <c16:uniqueId val="{000000B8-02C6-45C9-9F90-E31577255C47}"/>
            </c:ext>
          </c:extLst>
        </c:ser>
        <c:ser>
          <c:idx val="185"/>
          <c:order val="185"/>
          <c:tx>
            <c:strRef>
              <c:f>'KPP 2014-2020 (M04)'!$GG$6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(M04)'!$GG$7:$GG$26</c:f>
            </c:numRef>
          </c:val>
          <c:extLst>
            <c:ext xmlns:c16="http://schemas.microsoft.com/office/drawing/2014/chart" uri="{C3380CC4-5D6E-409C-BE32-E72D297353CC}">
              <c16:uniqueId val="{000000B9-02C6-45C9-9F90-E31577255C47}"/>
            </c:ext>
          </c:extLst>
        </c:ser>
        <c:ser>
          <c:idx val="186"/>
          <c:order val="186"/>
          <c:tx>
            <c:strRef>
              <c:f>'KPP 2014-2020 (M04)'!$GH$6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(M04)'!$GH$7:$GH$26</c:f>
            </c:numRef>
          </c:val>
          <c:extLst>
            <c:ext xmlns:c16="http://schemas.microsoft.com/office/drawing/2014/chart" uri="{C3380CC4-5D6E-409C-BE32-E72D297353CC}">
              <c16:uniqueId val="{000000BA-02C6-45C9-9F90-E31577255C47}"/>
            </c:ext>
          </c:extLst>
        </c:ser>
        <c:ser>
          <c:idx val="187"/>
          <c:order val="187"/>
          <c:tx>
            <c:strRef>
              <c:f>'KPP 2014-2020 (M04)'!$GI$6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(M04)'!$GI$7:$GI$26</c:f>
            </c:numRef>
          </c:val>
          <c:extLst>
            <c:ext xmlns:c16="http://schemas.microsoft.com/office/drawing/2014/chart" uri="{C3380CC4-5D6E-409C-BE32-E72D297353CC}">
              <c16:uniqueId val="{000000BB-02C6-45C9-9F90-E31577255C47}"/>
            </c:ext>
          </c:extLst>
        </c:ser>
        <c:ser>
          <c:idx val="188"/>
          <c:order val="188"/>
          <c:tx>
            <c:strRef>
              <c:f>'KPP 2014-2020 (M04)'!$GJ$6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(M04)'!$GJ$7:$GJ$26</c:f>
            </c:numRef>
          </c:val>
          <c:extLst>
            <c:ext xmlns:c16="http://schemas.microsoft.com/office/drawing/2014/chart" uri="{C3380CC4-5D6E-409C-BE32-E72D297353CC}">
              <c16:uniqueId val="{000000BC-02C6-45C9-9F90-E31577255C47}"/>
            </c:ext>
          </c:extLst>
        </c:ser>
        <c:ser>
          <c:idx val="189"/>
          <c:order val="189"/>
          <c:tx>
            <c:strRef>
              <c:f>'KPP 2014-2020 (M04)'!$GK$6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(M04)'!$GK$7:$GK$26</c:f>
            </c:numRef>
          </c:val>
          <c:extLst>
            <c:ext xmlns:c16="http://schemas.microsoft.com/office/drawing/2014/chart" uri="{C3380CC4-5D6E-409C-BE32-E72D297353CC}">
              <c16:uniqueId val="{000000BD-02C6-45C9-9F90-E31577255C47}"/>
            </c:ext>
          </c:extLst>
        </c:ser>
        <c:ser>
          <c:idx val="190"/>
          <c:order val="190"/>
          <c:tx>
            <c:strRef>
              <c:f>'KPP 2014-2020 (M04)'!$GL$6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(M04)'!$GL$7:$GL$26</c:f>
            </c:numRef>
          </c:val>
          <c:extLst>
            <c:ext xmlns:c16="http://schemas.microsoft.com/office/drawing/2014/chart" uri="{C3380CC4-5D6E-409C-BE32-E72D297353CC}">
              <c16:uniqueId val="{000000BE-02C6-45C9-9F90-E31577255C47}"/>
            </c:ext>
          </c:extLst>
        </c:ser>
        <c:ser>
          <c:idx val="191"/>
          <c:order val="191"/>
          <c:tx>
            <c:strRef>
              <c:f>'KPP 2014-2020 (M04)'!$GM$6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(M04)'!$GM$7:$GM$26</c:f>
            </c:numRef>
          </c:val>
          <c:extLst>
            <c:ext xmlns:c16="http://schemas.microsoft.com/office/drawing/2014/chart" uri="{C3380CC4-5D6E-409C-BE32-E72D297353CC}">
              <c16:uniqueId val="{000000BF-02C6-45C9-9F90-E31577255C47}"/>
            </c:ext>
          </c:extLst>
        </c:ser>
        <c:ser>
          <c:idx val="192"/>
          <c:order val="192"/>
          <c:tx>
            <c:strRef>
              <c:f>'KPP 2014-2020 (M04)'!$GN$6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(M04)'!$GN$7:$GN$26</c:f>
            </c:numRef>
          </c:val>
          <c:extLst>
            <c:ext xmlns:c16="http://schemas.microsoft.com/office/drawing/2014/chart" uri="{C3380CC4-5D6E-409C-BE32-E72D297353CC}">
              <c16:uniqueId val="{000000C0-02C6-45C9-9F90-E31577255C47}"/>
            </c:ext>
          </c:extLst>
        </c:ser>
        <c:ser>
          <c:idx val="193"/>
          <c:order val="193"/>
          <c:tx>
            <c:strRef>
              <c:f>'KPP 2014-2020 (M04)'!$GO$6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(M04)'!$GO$7:$GO$26</c:f>
            </c:numRef>
          </c:val>
          <c:extLst>
            <c:ext xmlns:c16="http://schemas.microsoft.com/office/drawing/2014/chart" uri="{C3380CC4-5D6E-409C-BE32-E72D297353CC}">
              <c16:uniqueId val="{000000C1-02C6-45C9-9F90-E31577255C47}"/>
            </c:ext>
          </c:extLst>
        </c:ser>
        <c:ser>
          <c:idx val="194"/>
          <c:order val="194"/>
          <c:tx>
            <c:strRef>
              <c:f>'KPP 2014-2020 (M04)'!$GP$6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(M04)'!$GP$7:$GP$26</c:f>
            </c:numRef>
          </c:val>
          <c:extLst>
            <c:ext xmlns:c16="http://schemas.microsoft.com/office/drawing/2014/chart" uri="{C3380CC4-5D6E-409C-BE32-E72D297353CC}">
              <c16:uniqueId val="{000000C2-02C6-45C9-9F90-E31577255C47}"/>
            </c:ext>
          </c:extLst>
        </c:ser>
        <c:ser>
          <c:idx val="195"/>
          <c:order val="195"/>
          <c:tx>
            <c:strRef>
              <c:f>'KPP 2014-2020 (M04)'!$GQ$6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(M04)'!$GQ$7:$GQ$26</c:f>
            </c:numRef>
          </c:val>
          <c:extLst>
            <c:ext xmlns:c16="http://schemas.microsoft.com/office/drawing/2014/chart" uri="{C3380CC4-5D6E-409C-BE32-E72D297353CC}">
              <c16:uniqueId val="{000000C3-02C6-45C9-9F90-E31577255C47}"/>
            </c:ext>
          </c:extLst>
        </c:ser>
        <c:ser>
          <c:idx val="196"/>
          <c:order val="196"/>
          <c:tx>
            <c:strRef>
              <c:f>'KPP 2014-2020 (M04)'!$GR$6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(M04)'!$GR$7:$GR$26</c:f>
            </c:numRef>
          </c:val>
          <c:extLst>
            <c:ext xmlns:c16="http://schemas.microsoft.com/office/drawing/2014/chart" uri="{C3380CC4-5D6E-409C-BE32-E72D297353CC}">
              <c16:uniqueId val="{000000C4-02C6-45C9-9F90-E31577255C47}"/>
            </c:ext>
          </c:extLst>
        </c:ser>
        <c:ser>
          <c:idx val="197"/>
          <c:order val="197"/>
          <c:tx>
            <c:strRef>
              <c:f>'KPP 2014-2020 (M04)'!$GS$6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(M04)'!$GS$7:$GS$26</c:f>
            </c:numRef>
          </c:val>
          <c:extLst>
            <c:ext xmlns:c16="http://schemas.microsoft.com/office/drawing/2014/chart" uri="{C3380CC4-5D6E-409C-BE32-E72D297353CC}">
              <c16:uniqueId val="{000000C5-02C6-45C9-9F90-E31577255C47}"/>
            </c:ext>
          </c:extLst>
        </c:ser>
        <c:ser>
          <c:idx val="198"/>
          <c:order val="198"/>
          <c:tx>
            <c:strRef>
              <c:f>'KPP 2014-2020 (M04)'!$GT$6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(M04)'!$GT$7:$GT$26</c:f>
            </c:numRef>
          </c:val>
          <c:extLst>
            <c:ext xmlns:c16="http://schemas.microsoft.com/office/drawing/2014/chart" uri="{C3380CC4-5D6E-409C-BE32-E72D297353CC}">
              <c16:uniqueId val="{000000C6-02C6-45C9-9F90-E31577255C47}"/>
            </c:ext>
          </c:extLst>
        </c:ser>
        <c:ser>
          <c:idx val="199"/>
          <c:order val="199"/>
          <c:tx>
            <c:strRef>
              <c:f>'KPP 2014-2020 (M04)'!$GU$6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(M04)'!$GU$7:$GU$26</c:f>
            </c:numRef>
          </c:val>
          <c:extLst>
            <c:ext xmlns:c16="http://schemas.microsoft.com/office/drawing/2014/chart" uri="{C3380CC4-5D6E-409C-BE32-E72D297353CC}">
              <c16:uniqueId val="{000000C7-02C6-45C9-9F90-E31577255C47}"/>
            </c:ext>
          </c:extLst>
        </c:ser>
        <c:ser>
          <c:idx val="200"/>
          <c:order val="200"/>
          <c:tx>
            <c:strRef>
              <c:f>'KPP 2014-2020 (M04)'!$GV$6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(M04)'!$GV$7:$GV$26</c:f>
            </c:numRef>
          </c:val>
          <c:extLst>
            <c:ext xmlns:c16="http://schemas.microsoft.com/office/drawing/2014/chart" uri="{C3380CC4-5D6E-409C-BE32-E72D297353CC}">
              <c16:uniqueId val="{000000C8-02C6-45C9-9F90-E31577255C47}"/>
            </c:ext>
          </c:extLst>
        </c:ser>
        <c:ser>
          <c:idx val="201"/>
          <c:order val="201"/>
          <c:tx>
            <c:strRef>
              <c:f>'KPP 2014-2020 (M04)'!$GW$6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(M04)'!$GW$7:$GW$26</c:f>
            </c:numRef>
          </c:val>
          <c:extLst>
            <c:ext xmlns:c16="http://schemas.microsoft.com/office/drawing/2014/chart" uri="{C3380CC4-5D6E-409C-BE32-E72D297353CC}">
              <c16:uniqueId val="{000000C9-02C6-45C9-9F90-E31577255C47}"/>
            </c:ext>
          </c:extLst>
        </c:ser>
        <c:ser>
          <c:idx val="202"/>
          <c:order val="202"/>
          <c:tx>
            <c:strRef>
              <c:f>'KPP 2014-2020 (M04)'!$GX$6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(M04)'!$GX$7:$GX$26</c:f>
            </c:numRef>
          </c:val>
          <c:extLst>
            <c:ext xmlns:c16="http://schemas.microsoft.com/office/drawing/2014/chart" uri="{C3380CC4-5D6E-409C-BE32-E72D297353CC}">
              <c16:uniqueId val="{000000CA-02C6-45C9-9F90-E31577255C47}"/>
            </c:ext>
          </c:extLst>
        </c:ser>
        <c:ser>
          <c:idx val="203"/>
          <c:order val="203"/>
          <c:tx>
            <c:strRef>
              <c:f>'KPP 2014-2020 (M04)'!$GY$6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(M04)'!$GY$7:$GY$26</c:f>
            </c:numRef>
          </c:val>
          <c:extLst>
            <c:ext xmlns:c16="http://schemas.microsoft.com/office/drawing/2014/chart" uri="{C3380CC4-5D6E-409C-BE32-E72D297353CC}">
              <c16:uniqueId val="{000000CB-02C6-45C9-9F90-E31577255C47}"/>
            </c:ext>
          </c:extLst>
        </c:ser>
        <c:ser>
          <c:idx val="204"/>
          <c:order val="204"/>
          <c:tx>
            <c:strRef>
              <c:f>'KPP 2014-2020 (M04)'!$GZ$6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(M04)'!$GZ$7:$GZ$26</c:f>
            </c:numRef>
          </c:val>
          <c:extLst>
            <c:ext xmlns:c16="http://schemas.microsoft.com/office/drawing/2014/chart" uri="{C3380CC4-5D6E-409C-BE32-E72D297353CC}">
              <c16:uniqueId val="{000000CC-02C6-45C9-9F90-E31577255C47}"/>
            </c:ext>
          </c:extLst>
        </c:ser>
        <c:ser>
          <c:idx val="205"/>
          <c:order val="205"/>
          <c:tx>
            <c:strRef>
              <c:f>'KPP 2014-2020 (M04)'!$HA$6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(M04)'!$HA$7:$HA$26</c:f>
            </c:numRef>
          </c:val>
          <c:extLst>
            <c:ext xmlns:c16="http://schemas.microsoft.com/office/drawing/2014/chart" uri="{C3380CC4-5D6E-409C-BE32-E72D297353CC}">
              <c16:uniqueId val="{000000CD-02C6-45C9-9F90-E31577255C47}"/>
            </c:ext>
          </c:extLst>
        </c:ser>
        <c:ser>
          <c:idx val="206"/>
          <c:order val="206"/>
          <c:tx>
            <c:strRef>
              <c:f>'KPP 2014-2020 (M04)'!$HB$6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(M04)'!$HB$7:$HB$26</c:f>
            </c:numRef>
          </c:val>
          <c:extLst>
            <c:ext xmlns:c16="http://schemas.microsoft.com/office/drawing/2014/chart" uri="{C3380CC4-5D6E-409C-BE32-E72D297353CC}">
              <c16:uniqueId val="{000000CE-02C6-45C9-9F90-E31577255C47}"/>
            </c:ext>
          </c:extLst>
        </c:ser>
        <c:ser>
          <c:idx val="207"/>
          <c:order val="207"/>
          <c:tx>
            <c:strRef>
              <c:f>'KPP 2014-2020 (M04)'!$HC$6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(M04)'!$HC$7:$HC$26</c:f>
            </c:numRef>
          </c:val>
          <c:extLst>
            <c:ext xmlns:c16="http://schemas.microsoft.com/office/drawing/2014/chart" uri="{C3380CC4-5D6E-409C-BE32-E72D297353CC}">
              <c16:uniqueId val="{000000CF-02C6-45C9-9F90-E31577255C47}"/>
            </c:ext>
          </c:extLst>
        </c:ser>
        <c:ser>
          <c:idx val="208"/>
          <c:order val="208"/>
          <c:tx>
            <c:strRef>
              <c:f>'KPP 2014-2020 (M04)'!$HD$6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(M04)'!$HD$7:$HD$26</c:f>
            </c:numRef>
          </c:val>
          <c:extLst>
            <c:ext xmlns:c16="http://schemas.microsoft.com/office/drawing/2014/chart" uri="{C3380CC4-5D6E-409C-BE32-E72D297353CC}">
              <c16:uniqueId val="{000000D0-02C6-45C9-9F90-E31577255C47}"/>
            </c:ext>
          </c:extLst>
        </c:ser>
        <c:ser>
          <c:idx val="209"/>
          <c:order val="209"/>
          <c:tx>
            <c:strRef>
              <c:f>'KPP 2014-2020 (M04)'!$HE$6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(M04)'!$HE$7:$HE$26</c:f>
            </c:numRef>
          </c:val>
          <c:extLst>
            <c:ext xmlns:c16="http://schemas.microsoft.com/office/drawing/2014/chart" uri="{C3380CC4-5D6E-409C-BE32-E72D297353CC}">
              <c16:uniqueId val="{000000D1-02C6-45C9-9F90-E31577255C47}"/>
            </c:ext>
          </c:extLst>
        </c:ser>
        <c:ser>
          <c:idx val="210"/>
          <c:order val="210"/>
          <c:tx>
            <c:strRef>
              <c:f>'KPP 2014-2020 (M04)'!$HF$6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(M04)'!$HF$7:$HF$26</c:f>
            </c:numRef>
          </c:val>
          <c:extLst>
            <c:ext xmlns:c16="http://schemas.microsoft.com/office/drawing/2014/chart" uri="{C3380CC4-5D6E-409C-BE32-E72D297353CC}">
              <c16:uniqueId val="{000000D2-02C6-45C9-9F90-E31577255C47}"/>
            </c:ext>
          </c:extLst>
        </c:ser>
        <c:ser>
          <c:idx val="211"/>
          <c:order val="211"/>
          <c:tx>
            <c:strRef>
              <c:f>'KPP 2014-2020 (M04)'!$HG$6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(M04)'!$HG$7:$HG$26</c:f>
            </c:numRef>
          </c:val>
          <c:extLst>
            <c:ext xmlns:c16="http://schemas.microsoft.com/office/drawing/2014/chart" uri="{C3380CC4-5D6E-409C-BE32-E72D297353CC}">
              <c16:uniqueId val="{000000D3-02C6-45C9-9F90-E31577255C47}"/>
            </c:ext>
          </c:extLst>
        </c:ser>
        <c:ser>
          <c:idx val="212"/>
          <c:order val="212"/>
          <c:tx>
            <c:strRef>
              <c:f>'KPP 2014-2020 (M04)'!$HH$6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(M04)'!$HH$7:$HH$26</c:f>
            </c:numRef>
          </c:val>
          <c:extLst>
            <c:ext xmlns:c16="http://schemas.microsoft.com/office/drawing/2014/chart" uri="{C3380CC4-5D6E-409C-BE32-E72D297353CC}">
              <c16:uniqueId val="{000000D4-02C6-45C9-9F90-E31577255C47}"/>
            </c:ext>
          </c:extLst>
        </c:ser>
        <c:ser>
          <c:idx val="213"/>
          <c:order val="213"/>
          <c:tx>
            <c:strRef>
              <c:f>'KPP 2014-2020 (M04)'!$HI$6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(M04)'!$HI$7:$HI$26</c:f>
            </c:numRef>
          </c:val>
          <c:extLst>
            <c:ext xmlns:c16="http://schemas.microsoft.com/office/drawing/2014/chart" uri="{C3380CC4-5D6E-409C-BE32-E72D297353CC}">
              <c16:uniqueId val="{000000D5-02C6-45C9-9F90-E31577255C47}"/>
            </c:ext>
          </c:extLst>
        </c:ser>
        <c:ser>
          <c:idx val="214"/>
          <c:order val="214"/>
          <c:tx>
            <c:strRef>
              <c:f>'KPP 2014-2020 (M04)'!$HJ$6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(M04)'!$HJ$7:$HJ$26</c:f>
            </c:numRef>
          </c:val>
          <c:extLst>
            <c:ext xmlns:c16="http://schemas.microsoft.com/office/drawing/2014/chart" uri="{C3380CC4-5D6E-409C-BE32-E72D297353CC}">
              <c16:uniqueId val="{000000D6-02C6-45C9-9F90-E31577255C47}"/>
            </c:ext>
          </c:extLst>
        </c:ser>
        <c:ser>
          <c:idx val="215"/>
          <c:order val="215"/>
          <c:tx>
            <c:strRef>
              <c:f>'KPP 2014-2020 (M04)'!$HK$6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(M04)'!$HK$7:$HK$26</c:f>
            </c:numRef>
          </c:val>
          <c:extLst>
            <c:ext xmlns:c16="http://schemas.microsoft.com/office/drawing/2014/chart" uri="{C3380CC4-5D6E-409C-BE32-E72D297353CC}">
              <c16:uniqueId val="{000000D7-02C6-45C9-9F90-E31577255C47}"/>
            </c:ext>
          </c:extLst>
        </c:ser>
        <c:ser>
          <c:idx val="216"/>
          <c:order val="216"/>
          <c:tx>
            <c:strRef>
              <c:f>'KPP 2014-2020 (M04)'!$HL$6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(M04)'!$HL$7:$HL$26</c:f>
            </c:numRef>
          </c:val>
          <c:extLst>
            <c:ext xmlns:c16="http://schemas.microsoft.com/office/drawing/2014/chart" uri="{C3380CC4-5D6E-409C-BE32-E72D297353CC}">
              <c16:uniqueId val="{000000D8-02C6-45C9-9F90-E31577255C47}"/>
            </c:ext>
          </c:extLst>
        </c:ser>
        <c:ser>
          <c:idx val="217"/>
          <c:order val="217"/>
          <c:tx>
            <c:strRef>
              <c:f>'KPP 2014-2020 (M04)'!$HM$6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(M04)'!$HM$7:$HM$26</c:f>
            </c:numRef>
          </c:val>
          <c:extLst>
            <c:ext xmlns:c16="http://schemas.microsoft.com/office/drawing/2014/chart" uri="{C3380CC4-5D6E-409C-BE32-E72D297353CC}">
              <c16:uniqueId val="{000000D9-02C6-45C9-9F90-E31577255C47}"/>
            </c:ext>
          </c:extLst>
        </c:ser>
        <c:ser>
          <c:idx val="218"/>
          <c:order val="218"/>
          <c:tx>
            <c:strRef>
              <c:f>'KPP 2014-2020 (M04)'!$HN$6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(M04)'!$HN$7:$HN$26</c:f>
            </c:numRef>
          </c:val>
          <c:extLst>
            <c:ext xmlns:c16="http://schemas.microsoft.com/office/drawing/2014/chart" uri="{C3380CC4-5D6E-409C-BE32-E72D297353CC}">
              <c16:uniqueId val="{000000DA-02C6-45C9-9F90-E31577255C47}"/>
            </c:ext>
          </c:extLst>
        </c:ser>
        <c:ser>
          <c:idx val="219"/>
          <c:order val="219"/>
          <c:tx>
            <c:strRef>
              <c:f>'KPP 2014-2020 (M04)'!$HO$6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(M04)'!$HO$7:$HO$26</c:f>
            </c:numRef>
          </c:val>
          <c:extLst>
            <c:ext xmlns:c16="http://schemas.microsoft.com/office/drawing/2014/chart" uri="{C3380CC4-5D6E-409C-BE32-E72D297353CC}">
              <c16:uniqueId val="{000000DB-02C6-45C9-9F90-E31577255C47}"/>
            </c:ext>
          </c:extLst>
        </c:ser>
        <c:ser>
          <c:idx val="220"/>
          <c:order val="220"/>
          <c:tx>
            <c:strRef>
              <c:f>'KPP 2014-2020 (M04)'!$HP$6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(M04)'!$HP$7:$HP$26</c:f>
            </c:numRef>
          </c:val>
          <c:extLst>
            <c:ext xmlns:c16="http://schemas.microsoft.com/office/drawing/2014/chart" uri="{C3380CC4-5D6E-409C-BE32-E72D297353CC}">
              <c16:uniqueId val="{000000DC-02C6-45C9-9F90-E31577255C47}"/>
            </c:ext>
          </c:extLst>
        </c:ser>
        <c:ser>
          <c:idx val="221"/>
          <c:order val="221"/>
          <c:tx>
            <c:strRef>
              <c:f>'KPP 2014-2020 (M04)'!$HQ$6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(M04)'!$HQ$7:$HQ$26</c:f>
            </c:numRef>
          </c:val>
          <c:extLst>
            <c:ext xmlns:c16="http://schemas.microsoft.com/office/drawing/2014/chart" uri="{C3380CC4-5D6E-409C-BE32-E72D297353CC}">
              <c16:uniqueId val="{000000DD-02C6-45C9-9F90-E31577255C47}"/>
            </c:ext>
          </c:extLst>
        </c:ser>
        <c:ser>
          <c:idx val="222"/>
          <c:order val="222"/>
          <c:tx>
            <c:strRef>
              <c:f>'KPP 2014-2020 (M04)'!$HR$6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(M04)'!$HR$7:$HR$26</c:f>
            </c:numRef>
          </c:val>
          <c:extLst>
            <c:ext xmlns:c16="http://schemas.microsoft.com/office/drawing/2014/chart" uri="{C3380CC4-5D6E-409C-BE32-E72D297353CC}">
              <c16:uniqueId val="{000000DE-02C6-45C9-9F90-E31577255C47}"/>
            </c:ext>
          </c:extLst>
        </c:ser>
        <c:ser>
          <c:idx val="223"/>
          <c:order val="223"/>
          <c:tx>
            <c:strRef>
              <c:f>'KPP 2014-2020 (M04)'!$HS$6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1.78640862539975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5-02C6-45C9-9F90-E31577255C47}"/>
                </c:ext>
              </c:extLst>
            </c:dLbl>
            <c:dLbl>
              <c:idx val="1"/>
              <c:layout>
                <c:manualLayout>
                  <c:x val="1.1111111111111112E-2"/>
                  <c:y val="-4.33842094739940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8-02C6-45C9-9F90-E31577255C47}"/>
                </c:ext>
              </c:extLst>
            </c:dLbl>
            <c:dLbl>
              <c:idx val="2"/>
              <c:layout>
                <c:manualLayout>
                  <c:x val="2.361111111111111E-2"/>
                  <c:y val="-2.041609857599731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C-02C6-45C9-9F90-E31577255C47}"/>
                </c:ext>
              </c:extLst>
            </c:dLbl>
            <c:dLbl>
              <c:idx val="3"/>
              <c:layout>
                <c:manualLayout>
                  <c:x val="1.1111111111111009E-2"/>
                  <c:y val="-4.593622179599374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1-02C6-45C9-9F90-E31577255C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(M04)'!$HS$7:$HS$26</c:f>
              <c:numCache>
                <c:formatCode>#,##0</c:formatCode>
                <c:ptCount val="4"/>
                <c:pt idx="0">
                  <c:v>383970240.90000004</c:v>
                </c:pt>
                <c:pt idx="1">
                  <c:v>71359476.109999999</c:v>
                </c:pt>
                <c:pt idx="2">
                  <c:v>89087560.613002777</c:v>
                </c:pt>
                <c:pt idx="3">
                  <c:v>197429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DF-02C6-45C9-9F90-E31577255C47}"/>
            </c:ext>
          </c:extLst>
        </c:ser>
        <c:ser>
          <c:idx val="224"/>
          <c:order val="224"/>
          <c:tx>
            <c:strRef>
              <c:f>'KPP 2014-2020 (M04)'!$HT$6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(M04)'!$HT$7:$HT$26</c:f>
            </c:numRef>
          </c:val>
          <c:extLst>
            <c:ext xmlns:c16="http://schemas.microsoft.com/office/drawing/2014/chart" uri="{C3380CC4-5D6E-409C-BE32-E72D297353CC}">
              <c16:uniqueId val="{000000E0-02C6-45C9-9F90-E31577255C47}"/>
            </c:ext>
          </c:extLst>
        </c:ser>
        <c:ser>
          <c:idx val="225"/>
          <c:order val="225"/>
          <c:tx>
            <c:strRef>
              <c:f>'KPP 2014-2020 (M04)'!$HU$6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88888888888888E-2"/>
                  <c:y val="-1.531207393199791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6-02C6-45C9-9F90-E31577255C47}"/>
                </c:ext>
              </c:extLst>
            </c:dLbl>
            <c:dLbl>
              <c:idx val="1"/>
              <c:layout>
                <c:manualLayout>
                  <c:x val="1.5277777777777777E-2"/>
                  <c:y val="-1.786408625399756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9-02C6-45C9-9F90-E31577255C47}"/>
                </c:ext>
              </c:extLst>
            </c:dLbl>
            <c:dLbl>
              <c:idx val="2"/>
              <c:layout>
                <c:manualLayout>
                  <c:x val="1.3888888888888685E-2"/>
                  <c:y val="-1.02080492879987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D-02C6-45C9-9F90-E31577255C47}"/>
                </c:ext>
              </c:extLst>
            </c:dLbl>
            <c:dLbl>
              <c:idx val="3"/>
              <c:layout>
                <c:manualLayout>
                  <c:x val="1.1111111111111009E-2"/>
                  <c:y val="-1.786408625399756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2-02C6-45C9-9F90-E31577255C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8666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(M04)'!$HU$7:$HU$26</c:f>
              <c:numCache>
                <c:formatCode>#,##0</c:formatCode>
                <c:ptCount val="4"/>
                <c:pt idx="0">
                  <c:v>227664573.53</c:v>
                </c:pt>
                <c:pt idx="1">
                  <c:v>46818167</c:v>
                </c:pt>
                <c:pt idx="2">
                  <c:v>52412443.652557924</c:v>
                </c:pt>
                <c:pt idx="3">
                  <c:v>105106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1-02C6-45C9-9F90-E31577255C47}"/>
            </c:ext>
          </c:extLst>
        </c:ser>
        <c:ser>
          <c:idx val="226"/>
          <c:order val="226"/>
          <c:tx>
            <c:strRef>
              <c:f>'KPP 2014-2020 (M04)'!$HV$6</c:f>
              <c:strCache>
                <c:ptCount val="1"/>
                <c:pt idx="0">
                  <c:v>Patvirtinta paramos suma nuo skirtų paramos lėšų 2014-2020 m., proc.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(M04)'!$HV$7:$HV$26</c:f>
            </c:numRef>
          </c:val>
          <c:extLst>
            <c:ext xmlns:c16="http://schemas.microsoft.com/office/drawing/2014/chart" uri="{C3380CC4-5D6E-409C-BE32-E72D297353CC}">
              <c16:uniqueId val="{000000E2-02C6-45C9-9F90-E31577255C47}"/>
            </c:ext>
          </c:extLst>
        </c:ser>
        <c:ser>
          <c:idx val="227"/>
          <c:order val="227"/>
          <c:tx>
            <c:strRef>
              <c:f>'KPP 2014-2020 (M04)'!$HW$6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88888888888788E-2"/>
                  <c:y val="-1.53120739319979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7-02C6-45C9-9F90-E31577255C47}"/>
                </c:ext>
              </c:extLst>
            </c:dLbl>
            <c:dLbl>
              <c:idx val="1"/>
              <c:layout>
                <c:manualLayout>
                  <c:x val="1.2500000000000001E-2"/>
                  <c:y val="-5.104024643999304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A-02C6-45C9-9F90-E31577255C47}"/>
                </c:ext>
              </c:extLst>
            </c:dLbl>
            <c:dLbl>
              <c:idx val="2"/>
              <c:layout>
                <c:manualLayout>
                  <c:x val="1.9444444444444344E-2"/>
                  <c:y val="-5.104024643999304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E-02C6-45C9-9F90-E31577255C47}"/>
                </c:ext>
              </c:extLst>
            </c:dLbl>
            <c:dLbl>
              <c:idx val="3"/>
              <c:layout>
                <c:manualLayout>
                  <c:x val="2.2222222222222223E-2"/>
                  <c:y val="-9.3572704180123688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3-02C6-45C9-9F90-E31577255C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43661C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(M04)'!$C$7:$C$26</c:f>
              <c:strCache>
                <c:ptCount val="4"/>
                <c:pt idx="0">
                  <c:v>Parama investicijoms į žemės ūkio valdas</c:v>
                </c:pt>
                <c:pt idx="1">
                  <c:v>Parama investicijoms į žemės ūkio produktų perdirbimą, rinkodarą ir (arba) plėtrą</c:v>
                </c:pt>
                <c:pt idx="2">
                  <c:v>Parama investicijoms į  žemės ūkio ir miškininkystės infrastruktūros plėtrą ir pritaikymą </c:v>
                </c:pt>
                <c:pt idx="3">
                  <c:v>Parama pelno nesiekiančioms investicijoms </c:v>
                </c:pt>
              </c:strCache>
            </c:strRef>
          </c:cat>
          <c:val>
            <c:numRef>
              <c:f>'KPP 2014-2020 (M04)'!$HW$7:$HW$26</c:f>
              <c:numCache>
                <c:formatCode>#,##0</c:formatCode>
                <c:ptCount val="4"/>
                <c:pt idx="0">
                  <c:v>129649447.91</c:v>
                </c:pt>
                <c:pt idx="1">
                  <c:v>6721755.959999999</c:v>
                </c:pt>
                <c:pt idx="2">
                  <c:v>27063074.890000004</c:v>
                </c:pt>
                <c:pt idx="3">
                  <c:v>49063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3-02C6-45C9-9F90-E31577255C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4234048"/>
        <c:axId val="364233392"/>
        <c:axId val="0"/>
      </c:bar3DChart>
      <c:catAx>
        <c:axId val="36423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4233392"/>
        <c:crosses val="autoZero"/>
        <c:auto val="1"/>
        <c:lblAlgn val="ctr"/>
        <c:lblOffset val="100"/>
        <c:noMultiLvlLbl val="0"/>
      </c:catAx>
      <c:valAx>
        <c:axId val="36423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42340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'KPP 2014-2020 (M06)'!$D$6</c:f>
              <c:strCache>
                <c:ptCount val="1"/>
                <c:pt idx="0">
                  <c:v>Skirta paramos lėšų 2014-2020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(M06)'!$D$29:$D$34</c:f>
            </c:numRef>
          </c:val>
          <c:extLst>
            <c:ext xmlns:c16="http://schemas.microsoft.com/office/drawing/2014/chart" uri="{C3380CC4-5D6E-409C-BE32-E72D297353CC}">
              <c16:uniqueId val="{00000000-36F5-44FD-8A98-A8E6E17624AE}"/>
            </c:ext>
          </c:extLst>
        </c:ser>
        <c:ser>
          <c:idx val="1"/>
          <c:order val="1"/>
          <c:tx>
            <c:strRef>
              <c:f>'KPP 2014-2020 (M06)'!$E$6</c:f>
              <c:strCache>
                <c:ptCount val="1"/>
                <c:pt idx="0">
                  <c:v>Skirta paramos lėšų 2014-2017 m., EUR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8446660048525075E-2"/>
                  <c:y val="-1.0220431366584386E-2"/>
                </c:manualLayout>
              </c:layout>
              <c:tx>
                <c:rich>
                  <a:bodyPr/>
                  <a:lstStyle/>
                  <a:p>
                    <a:fld id="{CA5510D3-FECA-4757-B531-55A7094FFEFD}" type="VALUE">
                      <a:rPr lang="en-US" smtClean="0"/>
                      <a:pPr/>
                      <a:t>[REIKŠMĖ]</a:t>
                    </a:fld>
                    <a:endParaRPr lang="en-US"/>
                  </a:p>
                  <a:p>
                    <a:r>
                      <a:rPr lang="en-US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F0-36F5-44FD-8A98-A8E6E17624AE}"/>
                </c:ext>
              </c:extLst>
            </c:dLbl>
            <c:dLbl>
              <c:idx val="1"/>
              <c:layout>
                <c:manualLayout>
                  <c:x val="1.4223330024263059E-3"/>
                  <c:y val="-2.2995970574814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7-36F5-44FD-8A98-A8E6E17624AE}"/>
                </c:ext>
              </c:extLst>
            </c:dLbl>
            <c:dLbl>
              <c:idx val="2"/>
              <c:layout>
                <c:manualLayout>
                  <c:x val="-1.4223330024262642E-2"/>
                  <c:y val="-5.11021568329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C-36F5-44FD-8A98-A8E6E17624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005D7E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(M06)'!$E$29:$E$34</c:f>
              <c:numCache>
                <c:formatCode>_-* #,##0\ _L_t_-;\-* #,##0\ _L_t_-;_-* "-"??\ _L_t_-;_-@_-</c:formatCode>
                <c:ptCount val="4"/>
                <c:pt idx="0">
                  <c:v>50000000</c:v>
                </c:pt>
                <c:pt idx="1">
                  <c:v>13000000</c:v>
                </c:pt>
                <c:pt idx="2">
                  <c:v>16620000</c:v>
                </c:pt>
                <c:pt idx="3">
                  <c:v>51319000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5-44FD-8A98-A8E6E17624AE}"/>
            </c:ext>
          </c:extLst>
        </c:ser>
        <c:ser>
          <c:idx val="2"/>
          <c:order val="2"/>
          <c:tx>
            <c:strRef>
              <c:f>'KPP 2014-2020 (M06)'!$F$6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(M06)'!$F$29:$F$34</c:f>
            </c:numRef>
          </c:val>
          <c:extLst>
            <c:ext xmlns:c16="http://schemas.microsoft.com/office/drawing/2014/chart" uri="{C3380CC4-5D6E-409C-BE32-E72D297353CC}">
              <c16:uniqueId val="{00000002-36F5-44FD-8A98-A8E6E17624AE}"/>
            </c:ext>
          </c:extLst>
        </c:ser>
        <c:ser>
          <c:idx val="3"/>
          <c:order val="3"/>
          <c:tx>
            <c:strRef>
              <c:f>'KPP 2014-2020 (M06)'!$G$6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(M06)'!$G$29:$G$34</c:f>
            </c:numRef>
          </c:val>
          <c:extLst>
            <c:ext xmlns:c16="http://schemas.microsoft.com/office/drawing/2014/chart" uri="{C3380CC4-5D6E-409C-BE32-E72D297353CC}">
              <c16:uniqueId val="{00000003-36F5-44FD-8A98-A8E6E17624AE}"/>
            </c:ext>
          </c:extLst>
        </c:ser>
        <c:ser>
          <c:idx val="4"/>
          <c:order val="4"/>
          <c:tx>
            <c:strRef>
              <c:f>'KPP 2014-2020 (M06)'!$H$6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(M06)'!$H$29:$H$34</c:f>
            </c:numRef>
          </c:val>
          <c:extLst>
            <c:ext xmlns:c16="http://schemas.microsoft.com/office/drawing/2014/chart" uri="{C3380CC4-5D6E-409C-BE32-E72D297353CC}">
              <c16:uniqueId val="{00000004-36F5-44FD-8A98-A8E6E17624AE}"/>
            </c:ext>
          </c:extLst>
        </c:ser>
        <c:ser>
          <c:idx val="5"/>
          <c:order val="5"/>
          <c:tx>
            <c:strRef>
              <c:f>'KPP 2014-2020 (M06)'!$I$6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(M06)'!$I$29:$I$34</c:f>
            </c:numRef>
          </c:val>
          <c:extLst>
            <c:ext xmlns:c16="http://schemas.microsoft.com/office/drawing/2014/chart" uri="{C3380CC4-5D6E-409C-BE32-E72D297353CC}">
              <c16:uniqueId val="{00000005-36F5-44FD-8A98-A8E6E17624AE}"/>
            </c:ext>
          </c:extLst>
        </c:ser>
        <c:ser>
          <c:idx val="6"/>
          <c:order val="6"/>
          <c:tx>
            <c:strRef>
              <c:f>'KPP 2014-2020 (M06)'!$J$6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(M06)'!$J$29:$J$34</c:f>
            </c:numRef>
          </c:val>
          <c:extLst>
            <c:ext xmlns:c16="http://schemas.microsoft.com/office/drawing/2014/chart" uri="{C3380CC4-5D6E-409C-BE32-E72D297353CC}">
              <c16:uniqueId val="{00000006-36F5-44FD-8A98-A8E6E17624AE}"/>
            </c:ext>
          </c:extLst>
        </c:ser>
        <c:ser>
          <c:idx val="7"/>
          <c:order val="7"/>
          <c:tx>
            <c:strRef>
              <c:f>'KPP 2014-2020 (M06)'!$K$6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(M06)'!$K$29:$K$34</c:f>
            </c:numRef>
          </c:val>
          <c:extLst>
            <c:ext xmlns:c16="http://schemas.microsoft.com/office/drawing/2014/chart" uri="{C3380CC4-5D6E-409C-BE32-E72D297353CC}">
              <c16:uniqueId val="{00000007-36F5-44FD-8A98-A8E6E17624AE}"/>
            </c:ext>
          </c:extLst>
        </c:ser>
        <c:ser>
          <c:idx val="8"/>
          <c:order val="8"/>
          <c:tx>
            <c:strRef>
              <c:f>'KPP 2014-2020 (M06)'!$L$6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(M06)'!$L$29:$L$34</c:f>
            </c:numRef>
          </c:val>
          <c:extLst>
            <c:ext xmlns:c16="http://schemas.microsoft.com/office/drawing/2014/chart" uri="{C3380CC4-5D6E-409C-BE32-E72D297353CC}">
              <c16:uniqueId val="{00000008-36F5-44FD-8A98-A8E6E17624AE}"/>
            </c:ext>
          </c:extLst>
        </c:ser>
        <c:ser>
          <c:idx val="9"/>
          <c:order val="9"/>
          <c:tx>
            <c:strRef>
              <c:f>'KPP 2014-2020 (M06)'!$M$6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(M06)'!$M$29:$M$34</c:f>
            </c:numRef>
          </c:val>
          <c:extLst>
            <c:ext xmlns:c16="http://schemas.microsoft.com/office/drawing/2014/chart" uri="{C3380CC4-5D6E-409C-BE32-E72D297353CC}">
              <c16:uniqueId val="{00000009-36F5-44FD-8A98-A8E6E17624AE}"/>
            </c:ext>
          </c:extLst>
        </c:ser>
        <c:ser>
          <c:idx val="10"/>
          <c:order val="10"/>
          <c:tx>
            <c:strRef>
              <c:f>'KPP 2014-2020 (M06)'!$N$6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(M06)'!$N$29:$N$34</c:f>
            </c:numRef>
          </c:val>
          <c:extLst>
            <c:ext xmlns:c16="http://schemas.microsoft.com/office/drawing/2014/chart" uri="{C3380CC4-5D6E-409C-BE32-E72D297353CC}">
              <c16:uniqueId val="{0000000A-36F5-44FD-8A98-A8E6E17624AE}"/>
            </c:ext>
          </c:extLst>
        </c:ser>
        <c:ser>
          <c:idx val="11"/>
          <c:order val="11"/>
          <c:tx>
            <c:strRef>
              <c:f>'KPP 2014-2020 (M06)'!$O$6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(M06)'!$O$29:$O$34</c:f>
            </c:numRef>
          </c:val>
          <c:extLst>
            <c:ext xmlns:c16="http://schemas.microsoft.com/office/drawing/2014/chart" uri="{C3380CC4-5D6E-409C-BE32-E72D297353CC}">
              <c16:uniqueId val="{0000000B-36F5-44FD-8A98-A8E6E17624AE}"/>
            </c:ext>
          </c:extLst>
        </c:ser>
        <c:ser>
          <c:idx val="12"/>
          <c:order val="12"/>
          <c:tx>
            <c:strRef>
              <c:f>'KPP 2014-2020 (M06)'!$P$6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(M06)'!$P$29:$P$34</c:f>
            </c:numRef>
          </c:val>
          <c:extLst>
            <c:ext xmlns:c16="http://schemas.microsoft.com/office/drawing/2014/chart" uri="{C3380CC4-5D6E-409C-BE32-E72D297353CC}">
              <c16:uniqueId val="{0000000C-36F5-44FD-8A98-A8E6E17624AE}"/>
            </c:ext>
          </c:extLst>
        </c:ser>
        <c:ser>
          <c:idx val="13"/>
          <c:order val="13"/>
          <c:tx>
            <c:strRef>
              <c:f>'KPP 2014-2020 (M06)'!$Q$6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(M06)'!$Q$29:$Q$34</c:f>
            </c:numRef>
          </c:val>
          <c:extLst>
            <c:ext xmlns:c16="http://schemas.microsoft.com/office/drawing/2014/chart" uri="{C3380CC4-5D6E-409C-BE32-E72D297353CC}">
              <c16:uniqueId val="{0000000D-36F5-44FD-8A98-A8E6E17624AE}"/>
            </c:ext>
          </c:extLst>
        </c:ser>
        <c:ser>
          <c:idx val="14"/>
          <c:order val="14"/>
          <c:tx>
            <c:strRef>
              <c:f>'KPP 2014-2020 (M06)'!$R$6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(M06)'!$R$29:$R$34</c:f>
            </c:numRef>
          </c:val>
          <c:extLst>
            <c:ext xmlns:c16="http://schemas.microsoft.com/office/drawing/2014/chart" uri="{C3380CC4-5D6E-409C-BE32-E72D297353CC}">
              <c16:uniqueId val="{0000000E-36F5-44FD-8A98-A8E6E17624AE}"/>
            </c:ext>
          </c:extLst>
        </c:ser>
        <c:ser>
          <c:idx val="15"/>
          <c:order val="15"/>
          <c:tx>
            <c:strRef>
              <c:f>'KPP 2014-2020 (M06)'!$S$6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(M06)'!$S$29:$S$34</c:f>
            </c:numRef>
          </c:val>
          <c:extLst>
            <c:ext xmlns:c16="http://schemas.microsoft.com/office/drawing/2014/chart" uri="{C3380CC4-5D6E-409C-BE32-E72D297353CC}">
              <c16:uniqueId val="{0000000F-36F5-44FD-8A98-A8E6E17624AE}"/>
            </c:ext>
          </c:extLst>
        </c:ser>
        <c:ser>
          <c:idx val="16"/>
          <c:order val="16"/>
          <c:tx>
            <c:strRef>
              <c:f>'KPP 2014-2020 (M06)'!$T$6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(M06)'!$T$29:$T$34</c:f>
            </c:numRef>
          </c:val>
          <c:extLst>
            <c:ext xmlns:c16="http://schemas.microsoft.com/office/drawing/2014/chart" uri="{C3380CC4-5D6E-409C-BE32-E72D297353CC}">
              <c16:uniqueId val="{00000010-36F5-44FD-8A98-A8E6E17624AE}"/>
            </c:ext>
          </c:extLst>
        </c:ser>
        <c:ser>
          <c:idx val="17"/>
          <c:order val="17"/>
          <c:tx>
            <c:strRef>
              <c:f>'KPP 2014-2020 (M06)'!$U$6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(M06)'!$U$29:$U$34</c:f>
            </c:numRef>
          </c:val>
          <c:extLst>
            <c:ext xmlns:c16="http://schemas.microsoft.com/office/drawing/2014/chart" uri="{C3380CC4-5D6E-409C-BE32-E72D297353CC}">
              <c16:uniqueId val="{00000011-36F5-44FD-8A98-A8E6E17624AE}"/>
            </c:ext>
          </c:extLst>
        </c:ser>
        <c:ser>
          <c:idx val="18"/>
          <c:order val="18"/>
          <c:tx>
            <c:strRef>
              <c:f>'KPP 2014-2020 (M06)'!$V$6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(M06)'!$V$29:$V$34</c:f>
            </c:numRef>
          </c:val>
          <c:extLst>
            <c:ext xmlns:c16="http://schemas.microsoft.com/office/drawing/2014/chart" uri="{C3380CC4-5D6E-409C-BE32-E72D297353CC}">
              <c16:uniqueId val="{00000012-36F5-44FD-8A98-A8E6E17624AE}"/>
            </c:ext>
          </c:extLst>
        </c:ser>
        <c:ser>
          <c:idx val="19"/>
          <c:order val="19"/>
          <c:tx>
            <c:strRef>
              <c:f>'KPP 2014-2020 (M06)'!$W$6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(M06)'!$W$29:$W$34</c:f>
            </c:numRef>
          </c:val>
          <c:extLst>
            <c:ext xmlns:c16="http://schemas.microsoft.com/office/drawing/2014/chart" uri="{C3380CC4-5D6E-409C-BE32-E72D297353CC}">
              <c16:uniqueId val="{00000013-36F5-44FD-8A98-A8E6E17624AE}"/>
            </c:ext>
          </c:extLst>
        </c:ser>
        <c:ser>
          <c:idx val="20"/>
          <c:order val="20"/>
          <c:tx>
            <c:strRef>
              <c:f>'KPP 2014-2020 (M06)'!$X$6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(M06)'!$X$29:$X$34</c:f>
            </c:numRef>
          </c:val>
          <c:extLst>
            <c:ext xmlns:c16="http://schemas.microsoft.com/office/drawing/2014/chart" uri="{C3380CC4-5D6E-409C-BE32-E72D297353CC}">
              <c16:uniqueId val="{00000014-36F5-44FD-8A98-A8E6E17624AE}"/>
            </c:ext>
          </c:extLst>
        </c:ser>
        <c:ser>
          <c:idx val="21"/>
          <c:order val="21"/>
          <c:tx>
            <c:strRef>
              <c:f>'KPP 2014-2020 (M06)'!$Y$6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(M06)'!$Y$29:$Y$34</c:f>
            </c:numRef>
          </c:val>
          <c:extLst>
            <c:ext xmlns:c16="http://schemas.microsoft.com/office/drawing/2014/chart" uri="{C3380CC4-5D6E-409C-BE32-E72D297353CC}">
              <c16:uniqueId val="{00000015-36F5-44FD-8A98-A8E6E17624AE}"/>
            </c:ext>
          </c:extLst>
        </c:ser>
        <c:ser>
          <c:idx val="22"/>
          <c:order val="22"/>
          <c:tx>
            <c:strRef>
              <c:f>'KPP 2014-2020 (M06)'!$Z$6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(M06)'!$Z$29:$Z$34</c:f>
            </c:numRef>
          </c:val>
          <c:extLst>
            <c:ext xmlns:c16="http://schemas.microsoft.com/office/drawing/2014/chart" uri="{C3380CC4-5D6E-409C-BE32-E72D297353CC}">
              <c16:uniqueId val="{00000016-36F5-44FD-8A98-A8E6E17624AE}"/>
            </c:ext>
          </c:extLst>
        </c:ser>
        <c:ser>
          <c:idx val="23"/>
          <c:order val="23"/>
          <c:tx>
            <c:strRef>
              <c:f>'KPP 2014-2020 (M06)'!$AA$6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(M06)'!$AA$29:$AA$34</c:f>
            </c:numRef>
          </c:val>
          <c:extLst>
            <c:ext xmlns:c16="http://schemas.microsoft.com/office/drawing/2014/chart" uri="{C3380CC4-5D6E-409C-BE32-E72D297353CC}">
              <c16:uniqueId val="{00000017-36F5-44FD-8A98-A8E6E17624AE}"/>
            </c:ext>
          </c:extLst>
        </c:ser>
        <c:ser>
          <c:idx val="24"/>
          <c:order val="24"/>
          <c:tx>
            <c:strRef>
              <c:f>'KPP 2014-2020 (M06)'!$AB$6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(M06)'!$AB$29:$AB$34</c:f>
            </c:numRef>
          </c:val>
          <c:extLst>
            <c:ext xmlns:c16="http://schemas.microsoft.com/office/drawing/2014/chart" uri="{C3380CC4-5D6E-409C-BE32-E72D297353CC}">
              <c16:uniqueId val="{00000018-36F5-44FD-8A98-A8E6E17624AE}"/>
            </c:ext>
          </c:extLst>
        </c:ser>
        <c:ser>
          <c:idx val="25"/>
          <c:order val="25"/>
          <c:tx>
            <c:strRef>
              <c:f>'KPP 2014-2020 (M06)'!$AC$6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(M06)'!$AC$29:$AC$34</c:f>
            </c:numRef>
          </c:val>
          <c:extLst>
            <c:ext xmlns:c16="http://schemas.microsoft.com/office/drawing/2014/chart" uri="{C3380CC4-5D6E-409C-BE32-E72D297353CC}">
              <c16:uniqueId val="{00000019-36F5-44FD-8A98-A8E6E17624AE}"/>
            </c:ext>
          </c:extLst>
        </c:ser>
        <c:ser>
          <c:idx val="26"/>
          <c:order val="26"/>
          <c:tx>
            <c:strRef>
              <c:f>'KPP 2014-2020 (M06)'!$AD$6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(M06)'!$AD$29:$AD$34</c:f>
            </c:numRef>
          </c:val>
          <c:extLst>
            <c:ext xmlns:c16="http://schemas.microsoft.com/office/drawing/2014/chart" uri="{C3380CC4-5D6E-409C-BE32-E72D297353CC}">
              <c16:uniqueId val="{0000001A-36F5-44FD-8A98-A8E6E17624AE}"/>
            </c:ext>
          </c:extLst>
        </c:ser>
        <c:ser>
          <c:idx val="27"/>
          <c:order val="27"/>
          <c:tx>
            <c:strRef>
              <c:f>'KPP 2014-2020 (M06)'!$AE$6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(M06)'!$AE$29:$AE$34</c:f>
            </c:numRef>
          </c:val>
          <c:extLst>
            <c:ext xmlns:c16="http://schemas.microsoft.com/office/drawing/2014/chart" uri="{C3380CC4-5D6E-409C-BE32-E72D297353CC}">
              <c16:uniqueId val="{0000001B-36F5-44FD-8A98-A8E6E17624AE}"/>
            </c:ext>
          </c:extLst>
        </c:ser>
        <c:ser>
          <c:idx val="28"/>
          <c:order val="28"/>
          <c:tx>
            <c:strRef>
              <c:f>'KPP 2014-2020 (M06)'!$AF$6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(M06)'!$AF$29:$AF$34</c:f>
            </c:numRef>
          </c:val>
          <c:extLst>
            <c:ext xmlns:c16="http://schemas.microsoft.com/office/drawing/2014/chart" uri="{C3380CC4-5D6E-409C-BE32-E72D297353CC}">
              <c16:uniqueId val="{0000001C-36F5-44FD-8A98-A8E6E17624AE}"/>
            </c:ext>
          </c:extLst>
        </c:ser>
        <c:ser>
          <c:idx val="29"/>
          <c:order val="29"/>
          <c:tx>
            <c:strRef>
              <c:f>'KPP 2014-2020 (M06)'!$AG$6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(M06)'!$AG$29:$AG$34</c:f>
            </c:numRef>
          </c:val>
          <c:extLst>
            <c:ext xmlns:c16="http://schemas.microsoft.com/office/drawing/2014/chart" uri="{C3380CC4-5D6E-409C-BE32-E72D297353CC}">
              <c16:uniqueId val="{0000001D-36F5-44FD-8A98-A8E6E17624AE}"/>
            </c:ext>
          </c:extLst>
        </c:ser>
        <c:ser>
          <c:idx val="30"/>
          <c:order val="30"/>
          <c:tx>
            <c:strRef>
              <c:f>'KPP 2014-2020 (M06)'!$AH$6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(M06)'!$AH$29:$AH$34</c:f>
            </c:numRef>
          </c:val>
          <c:extLst>
            <c:ext xmlns:c16="http://schemas.microsoft.com/office/drawing/2014/chart" uri="{C3380CC4-5D6E-409C-BE32-E72D297353CC}">
              <c16:uniqueId val="{0000001E-36F5-44FD-8A98-A8E6E17624AE}"/>
            </c:ext>
          </c:extLst>
        </c:ser>
        <c:ser>
          <c:idx val="31"/>
          <c:order val="31"/>
          <c:tx>
            <c:strRef>
              <c:f>'KPP 2014-2020 (M06)'!$AI$6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(M06)'!$AI$29:$AI$34</c:f>
            </c:numRef>
          </c:val>
          <c:extLst>
            <c:ext xmlns:c16="http://schemas.microsoft.com/office/drawing/2014/chart" uri="{C3380CC4-5D6E-409C-BE32-E72D297353CC}">
              <c16:uniqueId val="{0000001F-36F5-44FD-8A98-A8E6E17624AE}"/>
            </c:ext>
          </c:extLst>
        </c:ser>
        <c:ser>
          <c:idx val="32"/>
          <c:order val="32"/>
          <c:tx>
            <c:strRef>
              <c:f>'KPP 2014-2020 (M06)'!$AJ$6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(M06)'!$AJ$29:$AJ$34</c:f>
            </c:numRef>
          </c:val>
          <c:extLst>
            <c:ext xmlns:c16="http://schemas.microsoft.com/office/drawing/2014/chart" uri="{C3380CC4-5D6E-409C-BE32-E72D297353CC}">
              <c16:uniqueId val="{00000020-36F5-44FD-8A98-A8E6E17624AE}"/>
            </c:ext>
          </c:extLst>
        </c:ser>
        <c:ser>
          <c:idx val="33"/>
          <c:order val="33"/>
          <c:tx>
            <c:strRef>
              <c:f>'KPP 2014-2020 (M06)'!$AK$6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(M06)'!$AK$29:$AK$34</c:f>
            </c:numRef>
          </c:val>
          <c:extLst>
            <c:ext xmlns:c16="http://schemas.microsoft.com/office/drawing/2014/chart" uri="{C3380CC4-5D6E-409C-BE32-E72D297353CC}">
              <c16:uniqueId val="{00000021-36F5-44FD-8A98-A8E6E17624AE}"/>
            </c:ext>
          </c:extLst>
        </c:ser>
        <c:ser>
          <c:idx val="34"/>
          <c:order val="34"/>
          <c:tx>
            <c:strRef>
              <c:f>'KPP 2014-2020 (M06)'!$AL$6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(M06)'!$AL$29:$AL$34</c:f>
            </c:numRef>
          </c:val>
          <c:extLst>
            <c:ext xmlns:c16="http://schemas.microsoft.com/office/drawing/2014/chart" uri="{C3380CC4-5D6E-409C-BE32-E72D297353CC}">
              <c16:uniqueId val="{00000022-36F5-44FD-8A98-A8E6E17624AE}"/>
            </c:ext>
          </c:extLst>
        </c:ser>
        <c:ser>
          <c:idx val="35"/>
          <c:order val="35"/>
          <c:tx>
            <c:strRef>
              <c:f>'KPP 2014-2020 (M06)'!$AM$6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(M06)'!$AM$29:$AM$34</c:f>
            </c:numRef>
          </c:val>
          <c:extLst>
            <c:ext xmlns:c16="http://schemas.microsoft.com/office/drawing/2014/chart" uri="{C3380CC4-5D6E-409C-BE32-E72D297353CC}">
              <c16:uniqueId val="{00000023-36F5-44FD-8A98-A8E6E17624AE}"/>
            </c:ext>
          </c:extLst>
        </c:ser>
        <c:ser>
          <c:idx val="36"/>
          <c:order val="36"/>
          <c:tx>
            <c:strRef>
              <c:f>'KPP 2014-2020 (M06)'!$AN$6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(M06)'!$AN$29:$AN$34</c:f>
            </c:numRef>
          </c:val>
          <c:extLst>
            <c:ext xmlns:c16="http://schemas.microsoft.com/office/drawing/2014/chart" uri="{C3380CC4-5D6E-409C-BE32-E72D297353CC}">
              <c16:uniqueId val="{00000024-36F5-44FD-8A98-A8E6E17624AE}"/>
            </c:ext>
          </c:extLst>
        </c:ser>
        <c:ser>
          <c:idx val="37"/>
          <c:order val="37"/>
          <c:tx>
            <c:strRef>
              <c:f>'KPP 2014-2020 (M06)'!$AO$6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(M06)'!$AO$29:$AO$34</c:f>
            </c:numRef>
          </c:val>
          <c:extLst>
            <c:ext xmlns:c16="http://schemas.microsoft.com/office/drawing/2014/chart" uri="{C3380CC4-5D6E-409C-BE32-E72D297353CC}">
              <c16:uniqueId val="{00000025-36F5-44FD-8A98-A8E6E17624AE}"/>
            </c:ext>
          </c:extLst>
        </c:ser>
        <c:ser>
          <c:idx val="38"/>
          <c:order val="38"/>
          <c:tx>
            <c:strRef>
              <c:f>'KPP 2014-2020 (M06)'!$AP$6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(M06)'!$AP$29:$AP$34</c:f>
            </c:numRef>
          </c:val>
          <c:extLst>
            <c:ext xmlns:c16="http://schemas.microsoft.com/office/drawing/2014/chart" uri="{C3380CC4-5D6E-409C-BE32-E72D297353CC}">
              <c16:uniqueId val="{00000026-36F5-44FD-8A98-A8E6E17624AE}"/>
            </c:ext>
          </c:extLst>
        </c:ser>
        <c:ser>
          <c:idx val="39"/>
          <c:order val="39"/>
          <c:tx>
            <c:strRef>
              <c:f>'KPP 2014-2020 (M06)'!$AQ$6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(M06)'!$AQ$29:$AQ$34</c:f>
            </c:numRef>
          </c:val>
          <c:extLst>
            <c:ext xmlns:c16="http://schemas.microsoft.com/office/drawing/2014/chart" uri="{C3380CC4-5D6E-409C-BE32-E72D297353CC}">
              <c16:uniqueId val="{00000027-36F5-44FD-8A98-A8E6E17624AE}"/>
            </c:ext>
          </c:extLst>
        </c:ser>
        <c:ser>
          <c:idx val="40"/>
          <c:order val="40"/>
          <c:tx>
            <c:strRef>
              <c:f>'KPP 2014-2020 (M06)'!$AR$6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(M06)'!$AR$29:$AR$34</c:f>
            </c:numRef>
          </c:val>
          <c:extLst>
            <c:ext xmlns:c16="http://schemas.microsoft.com/office/drawing/2014/chart" uri="{C3380CC4-5D6E-409C-BE32-E72D297353CC}">
              <c16:uniqueId val="{00000028-36F5-44FD-8A98-A8E6E17624AE}"/>
            </c:ext>
          </c:extLst>
        </c:ser>
        <c:ser>
          <c:idx val="41"/>
          <c:order val="41"/>
          <c:tx>
            <c:strRef>
              <c:f>'KPP 2014-2020 (M06)'!$AS$6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(M06)'!$AS$29:$AS$34</c:f>
            </c:numRef>
          </c:val>
          <c:extLst>
            <c:ext xmlns:c16="http://schemas.microsoft.com/office/drawing/2014/chart" uri="{C3380CC4-5D6E-409C-BE32-E72D297353CC}">
              <c16:uniqueId val="{00000029-36F5-44FD-8A98-A8E6E17624AE}"/>
            </c:ext>
          </c:extLst>
        </c:ser>
        <c:ser>
          <c:idx val="42"/>
          <c:order val="42"/>
          <c:tx>
            <c:strRef>
              <c:f>'KPP 2014-2020 (M06)'!$AT$6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(M06)'!$AT$29:$AT$34</c:f>
            </c:numRef>
          </c:val>
          <c:extLst>
            <c:ext xmlns:c16="http://schemas.microsoft.com/office/drawing/2014/chart" uri="{C3380CC4-5D6E-409C-BE32-E72D297353CC}">
              <c16:uniqueId val="{0000002A-36F5-44FD-8A98-A8E6E17624AE}"/>
            </c:ext>
          </c:extLst>
        </c:ser>
        <c:ser>
          <c:idx val="43"/>
          <c:order val="43"/>
          <c:tx>
            <c:strRef>
              <c:f>'KPP 2014-2020 (M06)'!$AU$6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(M06)'!$AU$29:$AU$34</c:f>
            </c:numRef>
          </c:val>
          <c:extLst>
            <c:ext xmlns:c16="http://schemas.microsoft.com/office/drawing/2014/chart" uri="{C3380CC4-5D6E-409C-BE32-E72D297353CC}">
              <c16:uniqueId val="{0000002B-36F5-44FD-8A98-A8E6E17624AE}"/>
            </c:ext>
          </c:extLst>
        </c:ser>
        <c:ser>
          <c:idx val="44"/>
          <c:order val="44"/>
          <c:tx>
            <c:strRef>
              <c:f>'KPP 2014-2020 (M06)'!$AV$6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(M06)'!$AV$29:$AV$34</c:f>
            </c:numRef>
          </c:val>
          <c:extLst>
            <c:ext xmlns:c16="http://schemas.microsoft.com/office/drawing/2014/chart" uri="{C3380CC4-5D6E-409C-BE32-E72D297353CC}">
              <c16:uniqueId val="{0000002C-36F5-44FD-8A98-A8E6E17624AE}"/>
            </c:ext>
          </c:extLst>
        </c:ser>
        <c:ser>
          <c:idx val="45"/>
          <c:order val="45"/>
          <c:tx>
            <c:strRef>
              <c:f>'KPP 2014-2020 (M06)'!$AW$6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(M06)'!$AW$29:$AW$34</c:f>
            </c:numRef>
          </c:val>
          <c:extLst>
            <c:ext xmlns:c16="http://schemas.microsoft.com/office/drawing/2014/chart" uri="{C3380CC4-5D6E-409C-BE32-E72D297353CC}">
              <c16:uniqueId val="{0000002D-36F5-44FD-8A98-A8E6E17624AE}"/>
            </c:ext>
          </c:extLst>
        </c:ser>
        <c:ser>
          <c:idx val="46"/>
          <c:order val="46"/>
          <c:tx>
            <c:strRef>
              <c:f>'KPP 2014-2020 (M06)'!$AX$6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(M06)'!$AX$29:$AX$34</c:f>
            </c:numRef>
          </c:val>
          <c:extLst>
            <c:ext xmlns:c16="http://schemas.microsoft.com/office/drawing/2014/chart" uri="{C3380CC4-5D6E-409C-BE32-E72D297353CC}">
              <c16:uniqueId val="{0000002E-36F5-44FD-8A98-A8E6E17624AE}"/>
            </c:ext>
          </c:extLst>
        </c:ser>
        <c:ser>
          <c:idx val="47"/>
          <c:order val="47"/>
          <c:tx>
            <c:strRef>
              <c:f>'KPP 2014-2020 (M06)'!$AY$6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(M06)'!$AY$29:$AY$34</c:f>
            </c:numRef>
          </c:val>
          <c:extLst>
            <c:ext xmlns:c16="http://schemas.microsoft.com/office/drawing/2014/chart" uri="{C3380CC4-5D6E-409C-BE32-E72D297353CC}">
              <c16:uniqueId val="{0000002F-36F5-44FD-8A98-A8E6E17624AE}"/>
            </c:ext>
          </c:extLst>
        </c:ser>
        <c:ser>
          <c:idx val="48"/>
          <c:order val="48"/>
          <c:tx>
            <c:strRef>
              <c:f>'KPP 2014-2020 (M06)'!$AZ$6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(M06)'!$AZ$29:$AZ$34</c:f>
            </c:numRef>
          </c:val>
          <c:extLst>
            <c:ext xmlns:c16="http://schemas.microsoft.com/office/drawing/2014/chart" uri="{C3380CC4-5D6E-409C-BE32-E72D297353CC}">
              <c16:uniqueId val="{00000030-36F5-44FD-8A98-A8E6E17624AE}"/>
            </c:ext>
          </c:extLst>
        </c:ser>
        <c:ser>
          <c:idx val="49"/>
          <c:order val="49"/>
          <c:tx>
            <c:strRef>
              <c:f>'KPP 2014-2020 (M06)'!$BA$6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(M06)'!$BA$29:$BA$34</c:f>
            </c:numRef>
          </c:val>
          <c:extLst>
            <c:ext xmlns:c16="http://schemas.microsoft.com/office/drawing/2014/chart" uri="{C3380CC4-5D6E-409C-BE32-E72D297353CC}">
              <c16:uniqueId val="{00000031-36F5-44FD-8A98-A8E6E17624AE}"/>
            </c:ext>
          </c:extLst>
        </c:ser>
        <c:ser>
          <c:idx val="50"/>
          <c:order val="50"/>
          <c:tx>
            <c:strRef>
              <c:f>'KPP 2014-2020 (M06)'!$BB$6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(M06)'!$BB$29:$BB$34</c:f>
            </c:numRef>
          </c:val>
          <c:extLst>
            <c:ext xmlns:c16="http://schemas.microsoft.com/office/drawing/2014/chart" uri="{C3380CC4-5D6E-409C-BE32-E72D297353CC}">
              <c16:uniqueId val="{00000032-36F5-44FD-8A98-A8E6E17624AE}"/>
            </c:ext>
          </c:extLst>
        </c:ser>
        <c:ser>
          <c:idx val="51"/>
          <c:order val="51"/>
          <c:tx>
            <c:strRef>
              <c:f>'KPP 2014-2020 (M06)'!$BC$6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(M06)'!$BC$29:$BC$34</c:f>
            </c:numRef>
          </c:val>
          <c:extLst>
            <c:ext xmlns:c16="http://schemas.microsoft.com/office/drawing/2014/chart" uri="{C3380CC4-5D6E-409C-BE32-E72D297353CC}">
              <c16:uniqueId val="{00000033-36F5-44FD-8A98-A8E6E17624AE}"/>
            </c:ext>
          </c:extLst>
        </c:ser>
        <c:ser>
          <c:idx val="52"/>
          <c:order val="52"/>
          <c:tx>
            <c:strRef>
              <c:f>'KPP 2014-2020 (M06)'!$BD$6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(M06)'!$BD$29:$BD$34</c:f>
            </c:numRef>
          </c:val>
          <c:extLst>
            <c:ext xmlns:c16="http://schemas.microsoft.com/office/drawing/2014/chart" uri="{C3380CC4-5D6E-409C-BE32-E72D297353CC}">
              <c16:uniqueId val="{00000034-36F5-44FD-8A98-A8E6E17624AE}"/>
            </c:ext>
          </c:extLst>
        </c:ser>
        <c:ser>
          <c:idx val="53"/>
          <c:order val="53"/>
          <c:tx>
            <c:strRef>
              <c:f>'KPP 2014-2020 (M06)'!$BE$6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(M06)'!$BE$29:$BE$34</c:f>
            </c:numRef>
          </c:val>
          <c:extLst>
            <c:ext xmlns:c16="http://schemas.microsoft.com/office/drawing/2014/chart" uri="{C3380CC4-5D6E-409C-BE32-E72D297353CC}">
              <c16:uniqueId val="{00000035-36F5-44FD-8A98-A8E6E17624AE}"/>
            </c:ext>
          </c:extLst>
        </c:ser>
        <c:ser>
          <c:idx val="54"/>
          <c:order val="54"/>
          <c:tx>
            <c:strRef>
              <c:f>'KPP 2014-2020 (M06)'!$BF$6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(M06)'!$BF$29:$BF$34</c:f>
            </c:numRef>
          </c:val>
          <c:extLst>
            <c:ext xmlns:c16="http://schemas.microsoft.com/office/drawing/2014/chart" uri="{C3380CC4-5D6E-409C-BE32-E72D297353CC}">
              <c16:uniqueId val="{00000036-36F5-44FD-8A98-A8E6E17624AE}"/>
            </c:ext>
          </c:extLst>
        </c:ser>
        <c:ser>
          <c:idx val="55"/>
          <c:order val="55"/>
          <c:tx>
            <c:strRef>
              <c:f>'KPP 2014-2020 (M06)'!$BG$6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(M06)'!$BG$29:$BG$34</c:f>
            </c:numRef>
          </c:val>
          <c:extLst>
            <c:ext xmlns:c16="http://schemas.microsoft.com/office/drawing/2014/chart" uri="{C3380CC4-5D6E-409C-BE32-E72D297353CC}">
              <c16:uniqueId val="{00000037-36F5-44FD-8A98-A8E6E17624AE}"/>
            </c:ext>
          </c:extLst>
        </c:ser>
        <c:ser>
          <c:idx val="56"/>
          <c:order val="56"/>
          <c:tx>
            <c:strRef>
              <c:f>'KPP 2014-2020 (M06)'!$BH$6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(M06)'!$BH$29:$BH$34</c:f>
            </c:numRef>
          </c:val>
          <c:extLst>
            <c:ext xmlns:c16="http://schemas.microsoft.com/office/drawing/2014/chart" uri="{C3380CC4-5D6E-409C-BE32-E72D297353CC}">
              <c16:uniqueId val="{00000038-36F5-44FD-8A98-A8E6E17624AE}"/>
            </c:ext>
          </c:extLst>
        </c:ser>
        <c:ser>
          <c:idx val="57"/>
          <c:order val="57"/>
          <c:tx>
            <c:strRef>
              <c:f>'KPP 2014-2020 (M06)'!$BI$6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(M06)'!$BI$29:$BI$34</c:f>
            </c:numRef>
          </c:val>
          <c:extLst>
            <c:ext xmlns:c16="http://schemas.microsoft.com/office/drawing/2014/chart" uri="{C3380CC4-5D6E-409C-BE32-E72D297353CC}">
              <c16:uniqueId val="{00000039-36F5-44FD-8A98-A8E6E17624AE}"/>
            </c:ext>
          </c:extLst>
        </c:ser>
        <c:ser>
          <c:idx val="58"/>
          <c:order val="58"/>
          <c:tx>
            <c:strRef>
              <c:f>'KPP 2014-2020 (M06)'!$BJ$6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(M06)'!$BJ$29:$BJ$34</c:f>
            </c:numRef>
          </c:val>
          <c:extLst>
            <c:ext xmlns:c16="http://schemas.microsoft.com/office/drawing/2014/chart" uri="{C3380CC4-5D6E-409C-BE32-E72D297353CC}">
              <c16:uniqueId val="{0000003A-36F5-44FD-8A98-A8E6E17624AE}"/>
            </c:ext>
          </c:extLst>
        </c:ser>
        <c:ser>
          <c:idx val="59"/>
          <c:order val="59"/>
          <c:tx>
            <c:strRef>
              <c:f>'KPP 2014-2020 (M06)'!$BK$6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(M06)'!$BK$29:$BK$34</c:f>
            </c:numRef>
          </c:val>
          <c:extLst>
            <c:ext xmlns:c16="http://schemas.microsoft.com/office/drawing/2014/chart" uri="{C3380CC4-5D6E-409C-BE32-E72D297353CC}">
              <c16:uniqueId val="{0000003B-36F5-44FD-8A98-A8E6E17624AE}"/>
            </c:ext>
          </c:extLst>
        </c:ser>
        <c:ser>
          <c:idx val="60"/>
          <c:order val="60"/>
          <c:tx>
            <c:strRef>
              <c:f>'KPP 2014-2020 (M06)'!$BL$6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(M06)'!$BL$29:$BL$34</c:f>
            </c:numRef>
          </c:val>
          <c:extLst>
            <c:ext xmlns:c16="http://schemas.microsoft.com/office/drawing/2014/chart" uri="{C3380CC4-5D6E-409C-BE32-E72D297353CC}">
              <c16:uniqueId val="{0000003C-36F5-44FD-8A98-A8E6E17624AE}"/>
            </c:ext>
          </c:extLst>
        </c:ser>
        <c:ser>
          <c:idx val="61"/>
          <c:order val="61"/>
          <c:tx>
            <c:strRef>
              <c:f>'KPP 2014-2020 (M06)'!$BM$6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(M06)'!$BM$29:$BM$34</c:f>
            </c:numRef>
          </c:val>
          <c:extLst>
            <c:ext xmlns:c16="http://schemas.microsoft.com/office/drawing/2014/chart" uri="{C3380CC4-5D6E-409C-BE32-E72D297353CC}">
              <c16:uniqueId val="{0000003D-36F5-44FD-8A98-A8E6E17624AE}"/>
            </c:ext>
          </c:extLst>
        </c:ser>
        <c:ser>
          <c:idx val="62"/>
          <c:order val="62"/>
          <c:tx>
            <c:strRef>
              <c:f>'KPP 2014-2020 (M06)'!$BN$6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(M06)'!$BN$29:$BN$34</c:f>
            </c:numRef>
          </c:val>
          <c:extLst>
            <c:ext xmlns:c16="http://schemas.microsoft.com/office/drawing/2014/chart" uri="{C3380CC4-5D6E-409C-BE32-E72D297353CC}">
              <c16:uniqueId val="{0000003E-36F5-44FD-8A98-A8E6E17624AE}"/>
            </c:ext>
          </c:extLst>
        </c:ser>
        <c:ser>
          <c:idx val="63"/>
          <c:order val="63"/>
          <c:tx>
            <c:strRef>
              <c:f>'KPP 2014-2020 (M06)'!$BO$6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(M06)'!$BO$29:$BO$34</c:f>
            </c:numRef>
          </c:val>
          <c:extLst>
            <c:ext xmlns:c16="http://schemas.microsoft.com/office/drawing/2014/chart" uri="{C3380CC4-5D6E-409C-BE32-E72D297353CC}">
              <c16:uniqueId val="{0000003F-36F5-44FD-8A98-A8E6E17624AE}"/>
            </c:ext>
          </c:extLst>
        </c:ser>
        <c:ser>
          <c:idx val="64"/>
          <c:order val="64"/>
          <c:tx>
            <c:strRef>
              <c:f>'KPP 2014-2020 (M06)'!$BP$6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(M06)'!$BP$29:$BP$34</c:f>
            </c:numRef>
          </c:val>
          <c:extLst>
            <c:ext xmlns:c16="http://schemas.microsoft.com/office/drawing/2014/chart" uri="{C3380CC4-5D6E-409C-BE32-E72D297353CC}">
              <c16:uniqueId val="{00000040-36F5-44FD-8A98-A8E6E17624AE}"/>
            </c:ext>
          </c:extLst>
        </c:ser>
        <c:ser>
          <c:idx val="65"/>
          <c:order val="65"/>
          <c:tx>
            <c:strRef>
              <c:f>'KPP 2014-2020 (M06)'!$BQ$6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(M06)'!$BQ$29:$BQ$34</c:f>
            </c:numRef>
          </c:val>
          <c:extLst>
            <c:ext xmlns:c16="http://schemas.microsoft.com/office/drawing/2014/chart" uri="{C3380CC4-5D6E-409C-BE32-E72D297353CC}">
              <c16:uniqueId val="{00000041-36F5-44FD-8A98-A8E6E17624AE}"/>
            </c:ext>
          </c:extLst>
        </c:ser>
        <c:ser>
          <c:idx val="66"/>
          <c:order val="66"/>
          <c:tx>
            <c:strRef>
              <c:f>'KPP 2014-2020 (M06)'!$BR$6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(M06)'!$BR$29:$BR$34</c:f>
            </c:numRef>
          </c:val>
          <c:extLst>
            <c:ext xmlns:c16="http://schemas.microsoft.com/office/drawing/2014/chart" uri="{C3380CC4-5D6E-409C-BE32-E72D297353CC}">
              <c16:uniqueId val="{00000042-36F5-44FD-8A98-A8E6E17624AE}"/>
            </c:ext>
          </c:extLst>
        </c:ser>
        <c:ser>
          <c:idx val="67"/>
          <c:order val="67"/>
          <c:tx>
            <c:strRef>
              <c:f>'KPP 2014-2020 (M06)'!$BS$6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(M06)'!$BS$29:$BS$34</c:f>
            </c:numRef>
          </c:val>
          <c:extLst>
            <c:ext xmlns:c16="http://schemas.microsoft.com/office/drawing/2014/chart" uri="{C3380CC4-5D6E-409C-BE32-E72D297353CC}">
              <c16:uniqueId val="{00000043-36F5-44FD-8A98-A8E6E17624AE}"/>
            </c:ext>
          </c:extLst>
        </c:ser>
        <c:ser>
          <c:idx val="68"/>
          <c:order val="68"/>
          <c:tx>
            <c:strRef>
              <c:f>'KPP 2014-2020 (M06)'!$BT$6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(M06)'!$BT$29:$BT$34</c:f>
            </c:numRef>
          </c:val>
          <c:extLst>
            <c:ext xmlns:c16="http://schemas.microsoft.com/office/drawing/2014/chart" uri="{C3380CC4-5D6E-409C-BE32-E72D297353CC}">
              <c16:uniqueId val="{00000044-36F5-44FD-8A98-A8E6E17624AE}"/>
            </c:ext>
          </c:extLst>
        </c:ser>
        <c:ser>
          <c:idx val="69"/>
          <c:order val="69"/>
          <c:tx>
            <c:strRef>
              <c:f>'KPP 2014-2020 (M06)'!$BU$6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(M06)'!$BU$29:$BU$34</c:f>
            </c:numRef>
          </c:val>
          <c:extLst>
            <c:ext xmlns:c16="http://schemas.microsoft.com/office/drawing/2014/chart" uri="{C3380CC4-5D6E-409C-BE32-E72D297353CC}">
              <c16:uniqueId val="{00000045-36F5-44FD-8A98-A8E6E17624AE}"/>
            </c:ext>
          </c:extLst>
        </c:ser>
        <c:ser>
          <c:idx val="70"/>
          <c:order val="70"/>
          <c:tx>
            <c:strRef>
              <c:f>'KPP 2014-2020 (M06)'!$BV$6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(M06)'!$BV$29:$BV$34</c:f>
            </c:numRef>
          </c:val>
          <c:extLst>
            <c:ext xmlns:c16="http://schemas.microsoft.com/office/drawing/2014/chart" uri="{C3380CC4-5D6E-409C-BE32-E72D297353CC}">
              <c16:uniqueId val="{00000046-36F5-44FD-8A98-A8E6E17624AE}"/>
            </c:ext>
          </c:extLst>
        </c:ser>
        <c:ser>
          <c:idx val="71"/>
          <c:order val="71"/>
          <c:tx>
            <c:strRef>
              <c:f>'KPP 2014-2020 (M06)'!$BW$6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(M06)'!$BW$29:$BW$34</c:f>
            </c:numRef>
          </c:val>
          <c:extLst>
            <c:ext xmlns:c16="http://schemas.microsoft.com/office/drawing/2014/chart" uri="{C3380CC4-5D6E-409C-BE32-E72D297353CC}">
              <c16:uniqueId val="{00000047-36F5-44FD-8A98-A8E6E17624AE}"/>
            </c:ext>
          </c:extLst>
        </c:ser>
        <c:ser>
          <c:idx val="72"/>
          <c:order val="72"/>
          <c:tx>
            <c:strRef>
              <c:f>'KPP 2014-2020 (M06)'!$BX$6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(M06)'!$BX$29:$BX$34</c:f>
            </c:numRef>
          </c:val>
          <c:extLst>
            <c:ext xmlns:c16="http://schemas.microsoft.com/office/drawing/2014/chart" uri="{C3380CC4-5D6E-409C-BE32-E72D297353CC}">
              <c16:uniqueId val="{00000048-36F5-44FD-8A98-A8E6E17624AE}"/>
            </c:ext>
          </c:extLst>
        </c:ser>
        <c:ser>
          <c:idx val="73"/>
          <c:order val="73"/>
          <c:tx>
            <c:strRef>
              <c:f>'KPP 2014-2020 (M06)'!$BY$6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(M06)'!$BY$29:$BY$34</c:f>
            </c:numRef>
          </c:val>
          <c:extLst>
            <c:ext xmlns:c16="http://schemas.microsoft.com/office/drawing/2014/chart" uri="{C3380CC4-5D6E-409C-BE32-E72D297353CC}">
              <c16:uniqueId val="{00000049-36F5-44FD-8A98-A8E6E17624AE}"/>
            </c:ext>
          </c:extLst>
        </c:ser>
        <c:ser>
          <c:idx val="74"/>
          <c:order val="74"/>
          <c:tx>
            <c:strRef>
              <c:f>'KPP 2014-2020 (M06)'!$BZ$6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(M06)'!$BZ$29:$BZ$34</c:f>
            </c:numRef>
          </c:val>
          <c:extLst>
            <c:ext xmlns:c16="http://schemas.microsoft.com/office/drawing/2014/chart" uri="{C3380CC4-5D6E-409C-BE32-E72D297353CC}">
              <c16:uniqueId val="{0000004A-36F5-44FD-8A98-A8E6E17624AE}"/>
            </c:ext>
          </c:extLst>
        </c:ser>
        <c:ser>
          <c:idx val="75"/>
          <c:order val="75"/>
          <c:tx>
            <c:strRef>
              <c:f>'KPP 2014-2020 (M06)'!$CA$6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(M06)'!$CA$29:$CA$34</c:f>
            </c:numRef>
          </c:val>
          <c:extLst>
            <c:ext xmlns:c16="http://schemas.microsoft.com/office/drawing/2014/chart" uri="{C3380CC4-5D6E-409C-BE32-E72D297353CC}">
              <c16:uniqueId val="{0000004B-36F5-44FD-8A98-A8E6E17624AE}"/>
            </c:ext>
          </c:extLst>
        </c:ser>
        <c:ser>
          <c:idx val="76"/>
          <c:order val="76"/>
          <c:tx>
            <c:strRef>
              <c:f>'KPP 2014-2020 (M06)'!$CB$6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(M06)'!$CB$29:$CB$34</c:f>
            </c:numRef>
          </c:val>
          <c:extLst>
            <c:ext xmlns:c16="http://schemas.microsoft.com/office/drawing/2014/chart" uri="{C3380CC4-5D6E-409C-BE32-E72D297353CC}">
              <c16:uniqueId val="{0000004C-36F5-44FD-8A98-A8E6E17624AE}"/>
            </c:ext>
          </c:extLst>
        </c:ser>
        <c:ser>
          <c:idx val="77"/>
          <c:order val="77"/>
          <c:tx>
            <c:strRef>
              <c:f>'KPP 2014-2020 (M06)'!$CC$6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(M06)'!$CC$29:$CC$34</c:f>
            </c:numRef>
          </c:val>
          <c:extLst>
            <c:ext xmlns:c16="http://schemas.microsoft.com/office/drawing/2014/chart" uri="{C3380CC4-5D6E-409C-BE32-E72D297353CC}">
              <c16:uniqueId val="{0000004D-36F5-44FD-8A98-A8E6E17624AE}"/>
            </c:ext>
          </c:extLst>
        </c:ser>
        <c:ser>
          <c:idx val="78"/>
          <c:order val="78"/>
          <c:tx>
            <c:strRef>
              <c:f>'KPP 2014-2020 (M06)'!$CD$6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(M06)'!$CD$29:$CD$34</c:f>
            </c:numRef>
          </c:val>
          <c:extLst>
            <c:ext xmlns:c16="http://schemas.microsoft.com/office/drawing/2014/chart" uri="{C3380CC4-5D6E-409C-BE32-E72D297353CC}">
              <c16:uniqueId val="{0000004E-36F5-44FD-8A98-A8E6E17624AE}"/>
            </c:ext>
          </c:extLst>
        </c:ser>
        <c:ser>
          <c:idx val="79"/>
          <c:order val="79"/>
          <c:tx>
            <c:strRef>
              <c:f>'KPP 2014-2020 (M06)'!$CE$6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(M06)'!$CE$29:$CE$34</c:f>
            </c:numRef>
          </c:val>
          <c:extLst>
            <c:ext xmlns:c16="http://schemas.microsoft.com/office/drawing/2014/chart" uri="{C3380CC4-5D6E-409C-BE32-E72D297353CC}">
              <c16:uniqueId val="{0000004F-36F5-44FD-8A98-A8E6E17624AE}"/>
            </c:ext>
          </c:extLst>
        </c:ser>
        <c:ser>
          <c:idx val="80"/>
          <c:order val="80"/>
          <c:tx>
            <c:strRef>
              <c:f>'KPP 2014-2020 (M06)'!$CF$6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(M06)'!$CF$29:$CF$34</c:f>
            </c:numRef>
          </c:val>
          <c:extLst>
            <c:ext xmlns:c16="http://schemas.microsoft.com/office/drawing/2014/chart" uri="{C3380CC4-5D6E-409C-BE32-E72D297353CC}">
              <c16:uniqueId val="{00000050-36F5-44FD-8A98-A8E6E17624AE}"/>
            </c:ext>
          </c:extLst>
        </c:ser>
        <c:ser>
          <c:idx val="81"/>
          <c:order val="81"/>
          <c:tx>
            <c:strRef>
              <c:f>'KPP 2014-2020 (M06)'!$CG$6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(M06)'!$CG$29:$CG$34</c:f>
            </c:numRef>
          </c:val>
          <c:extLst>
            <c:ext xmlns:c16="http://schemas.microsoft.com/office/drawing/2014/chart" uri="{C3380CC4-5D6E-409C-BE32-E72D297353CC}">
              <c16:uniqueId val="{00000051-36F5-44FD-8A98-A8E6E17624AE}"/>
            </c:ext>
          </c:extLst>
        </c:ser>
        <c:ser>
          <c:idx val="82"/>
          <c:order val="82"/>
          <c:tx>
            <c:strRef>
              <c:f>'KPP 2014-2020 (M06)'!$CH$6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(M06)'!$CH$29:$CH$34</c:f>
            </c:numRef>
          </c:val>
          <c:extLst>
            <c:ext xmlns:c16="http://schemas.microsoft.com/office/drawing/2014/chart" uri="{C3380CC4-5D6E-409C-BE32-E72D297353CC}">
              <c16:uniqueId val="{00000052-36F5-44FD-8A98-A8E6E17624AE}"/>
            </c:ext>
          </c:extLst>
        </c:ser>
        <c:ser>
          <c:idx val="83"/>
          <c:order val="83"/>
          <c:tx>
            <c:strRef>
              <c:f>'KPP 2014-2020 (M06)'!$CI$6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(M06)'!$CI$29:$CI$34</c:f>
            </c:numRef>
          </c:val>
          <c:extLst>
            <c:ext xmlns:c16="http://schemas.microsoft.com/office/drawing/2014/chart" uri="{C3380CC4-5D6E-409C-BE32-E72D297353CC}">
              <c16:uniqueId val="{00000053-36F5-44FD-8A98-A8E6E17624AE}"/>
            </c:ext>
          </c:extLst>
        </c:ser>
        <c:ser>
          <c:idx val="84"/>
          <c:order val="84"/>
          <c:tx>
            <c:strRef>
              <c:f>'KPP 2014-2020 (M06)'!$CJ$6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(M06)'!$CJ$29:$CJ$34</c:f>
            </c:numRef>
          </c:val>
          <c:extLst>
            <c:ext xmlns:c16="http://schemas.microsoft.com/office/drawing/2014/chart" uri="{C3380CC4-5D6E-409C-BE32-E72D297353CC}">
              <c16:uniqueId val="{00000054-36F5-44FD-8A98-A8E6E17624AE}"/>
            </c:ext>
          </c:extLst>
        </c:ser>
        <c:ser>
          <c:idx val="85"/>
          <c:order val="85"/>
          <c:tx>
            <c:strRef>
              <c:f>'KPP 2014-2020 (M06)'!$CK$6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(M06)'!$CK$29:$CK$34</c:f>
            </c:numRef>
          </c:val>
          <c:extLst>
            <c:ext xmlns:c16="http://schemas.microsoft.com/office/drawing/2014/chart" uri="{C3380CC4-5D6E-409C-BE32-E72D297353CC}">
              <c16:uniqueId val="{00000055-36F5-44FD-8A98-A8E6E17624AE}"/>
            </c:ext>
          </c:extLst>
        </c:ser>
        <c:ser>
          <c:idx val="86"/>
          <c:order val="86"/>
          <c:tx>
            <c:strRef>
              <c:f>'KPP 2014-2020 (M06)'!$CL$6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(M06)'!$CL$29:$CL$34</c:f>
            </c:numRef>
          </c:val>
          <c:extLst>
            <c:ext xmlns:c16="http://schemas.microsoft.com/office/drawing/2014/chart" uri="{C3380CC4-5D6E-409C-BE32-E72D297353CC}">
              <c16:uniqueId val="{00000056-36F5-44FD-8A98-A8E6E17624AE}"/>
            </c:ext>
          </c:extLst>
        </c:ser>
        <c:ser>
          <c:idx val="87"/>
          <c:order val="87"/>
          <c:tx>
            <c:strRef>
              <c:f>'KPP 2014-2020 (M06)'!$CM$6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(M06)'!$CM$29:$CM$34</c:f>
            </c:numRef>
          </c:val>
          <c:extLst>
            <c:ext xmlns:c16="http://schemas.microsoft.com/office/drawing/2014/chart" uri="{C3380CC4-5D6E-409C-BE32-E72D297353CC}">
              <c16:uniqueId val="{00000057-36F5-44FD-8A98-A8E6E17624AE}"/>
            </c:ext>
          </c:extLst>
        </c:ser>
        <c:ser>
          <c:idx val="88"/>
          <c:order val="88"/>
          <c:tx>
            <c:strRef>
              <c:f>'KPP 2014-2020 (M06)'!$CN$6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(M06)'!$CN$29:$CN$34</c:f>
            </c:numRef>
          </c:val>
          <c:extLst>
            <c:ext xmlns:c16="http://schemas.microsoft.com/office/drawing/2014/chart" uri="{C3380CC4-5D6E-409C-BE32-E72D297353CC}">
              <c16:uniqueId val="{00000058-36F5-44FD-8A98-A8E6E17624AE}"/>
            </c:ext>
          </c:extLst>
        </c:ser>
        <c:ser>
          <c:idx val="89"/>
          <c:order val="89"/>
          <c:tx>
            <c:strRef>
              <c:f>'KPP 2014-2020 (M06)'!$CO$6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(M06)'!$CO$29:$CO$34</c:f>
            </c:numRef>
          </c:val>
          <c:extLst>
            <c:ext xmlns:c16="http://schemas.microsoft.com/office/drawing/2014/chart" uri="{C3380CC4-5D6E-409C-BE32-E72D297353CC}">
              <c16:uniqueId val="{00000059-36F5-44FD-8A98-A8E6E17624AE}"/>
            </c:ext>
          </c:extLst>
        </c:ser>
        <c:ser>
          <c:idx val="90"/>
          <c:order val="90"/>
          <c:tx>
            <c:strRef>
              <c:f>'KPP 2014-2020 (M06)'!$CP$6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(M06)'!$CP$29:$CP$34</c:f>
            </c:numRef>
          </c:val>
          <c:extLst>
            <c:ext xmlns:c16="http://schemas.microsoft.com/office/drawing/2014/chart" uri="{C3380CC4-5D6E-409C-BE32-E72D297353CC}">
              <c16:uniqueId val="{0000005A-36F5-44FD-8A98-A8E6E17624AE}"/>
            </c:ext>
          </c:extLst>
        </c:ser>
        <c:ser>
          <c:idx val="91"/>
          <c:order val="91"/>
          <c:tx>
            <c:strRef>
              <c:f>'KPP 2014-2020 (M06)'!$CQ$6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(M06)'!$CQ$29:$CQ$34</c:f>
            </c:numRef>
          </c:val>
          <c:extLst>
            <c:ext xmlns:c16="http://schemas.microsoft.com/office/drawing/2014/chart" uri="{C3380CC4-5D6E-409C-BE32-E72D297353CC}">
              <c16:uniqueId val="{0000005B-36F5-44FD-8A98-A8E6E17624AE}"/>
            </c:ext>
          </c:extLst>
        </c:ser>
        <c:ser>
          <c:idx val="92"/>
          <c:order val="92"/>
          <c:tx>
            <c:strRef>
              <c:f>'KPP 2014-2020 (M06)'!$CR$6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(M06)'!$CR$29:$CR$34</c:f>
            </c:numRef>
          </c:val>
          <c:extLst>
            <c:ext xmlns:c16="http://schemas.microsoft.com/office/drawing/2014/chart" uri="{C3380CC4-5D6E-409C-BE32-E72D297353CC}">
              <c16:uniqueId val="{0000005C-36F5-44FD-8A98-A8E6E17624AE}"/>
            </c:ext>
          </c:extLst>
        </c:ser>
        <c:ser>
          <c:idx val="93"/>
          <c:order val="93"/>
          <c:tx>
            <c:strRef>
              <c:f>'KPP 2014-2020 (M06)'!$CS$6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(M06)'!$CS$29:$CS$34</c:f>
            </c:numRef>
          </c:val>
          <c:extLst>
            <c:ext xmlns:c16="http://schemas.microsoft.com/office/drawing/2014/chart" uri="{C3380CC4-5D6E-409C-BE32-E72D297353CC}">
              <c16:uniqueId val="{0000005D-36F5-44FD-8A98-A8E6E17624AE}"/>
            </c:ext>
          </c:extLst>
        </c:ser>
        <c:ser>
          <c:idx val="94"/>
          <c:order val="94"/>
          <c:tx>
            <c:strRef>
              <c:f>'KPP 2014-2020 (M06)'!$CT$6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(M06)'!$CT$29:$CT$34</c:f>
            </c:numRef>
          </c:val>
          <c:extLst>
            <c:ext xmlns:c16="http://schemas.microsoft.com/office/drawing/2014/chart" uri="{C3380CC4-5D6E-409C-BE32-E72D297353CC}">
              <c16:uniqueId val="{0000005E-36F5-44FD-8A98-A8E6E17624AE}"/>
            </c:ext>
          </c:extLst>
        </c:ser>
        <c:ser>
          <c:idx val="95"/>
          <c:order val="95"/>
          <c:tx>
            <c:strRef>
              <c:f>'KPP 2014-2020 (M06)'!$CU$6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(M06)'!$CU$29:$CU$34</c:f>
            </c:numRef>
          </c:val>
          <c:extLst>
            <c:ext xmlns:c16="http://schemas.microsoft.com/office/drawing/2014/chart" uri="{C3380CC4-5D6E-409C-BE32-E72D297353CC}">
              <c16:uniqueId val="{0000005F-36F5-44FD-8A98-A8E6E17624AE}"/>
            </c:ext>
          </c:extLst>
        </c:ser>
        <c:ser>
          <c:idx val="96"/>
          <c:order val="96"/>
          <c:tx>
            <c:strRef>
              <c:f>'KPP 2014-2020 (M06)'!$CV$6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(M06)'!$CV$29:$CV$34</c:f>
            </c:numRef>
          </c:val>
          <c:extLst>
            <c:ext xmlns:c16="http://schemas.microsoft.com/office/drawing/2014/chart" uri="{C3380CC4-5D6E-409C-BE32-E72D297353CC}">
              <c16:uniqueId val="{00000060-36F5-44FD-8A98-A8E6E17624AE}"/>
            </c:ext>
          </c:extLst>
        </c:ser>
        <c:ser>
          <c:idx val="97"/>
          <c:order val="97"/>
          <c:tx>
            <c:strRef>
              <c:f>'KPP 2014-2020 (M06)'!$CW$6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(M06)'!$CW$29:$CW$34</c:f>
            </c:numRef>
          </c:val>
          <c:extLst>
            <c:ext xmlns:c16="http://schemas.microsoft.com/office/drawing/2014/chart" uri="{C3380CC4-5D6E-409C-BE32-E72D297353CC}">
              <c16:uniqueId val="{00000061-36F5-44FD-8A98-A8E6E17624AE}"/>
            </c:ext>
          </c:extLst>
        </c:ser>
        <c:ser>
          <c:idx val="98"/>
          <c:order val="98"/>
          <c:tx>
            <c:strRef>
              <c:f>'KPP 2014-2020 (M06)'!$CX$6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(M06)'!$CX$29:$CX$34</c:f>
            </c:numRef>
          </c:val>
          <c:extLst>
            <c:ext xmlns:c16="http://schemas.microsoft.com/office/drawing/2014/chart" uri="{C3380CC4-5D6E-409C-BE32-E72D297353CC}">
              <c16:uniqueId val="{00000062-36F5-44FD-8A98-A8E6E17624AE}"/>
            </c:ext>
          </c:extLst>
        </c:ser>
        <c:ser>
          <c:idx val="99"/>
          <c:order val="99"/>
          <c:tx>
            <c:strRef>
              <c:f>'KPP 2014-2020 (M06)'!$CY$6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(M06)'!$CY$29:$CY$34</c:f>
            </c:numRef>
          </c:val>
          <c:extLst>
            <c:ext xmlns:c16="http://schemas.microsoft.com/office/drawing/2014/chart" uri="{C3380CC4-5D6E-409C-BE32-E72D297353CC}">
              <c16:uniqueId val="{00000063-36F5-44FD-8A98-A8E6E17624AE}"/>
            </c:ext>
          </c:extLst>
        </c:ser>
        <c:ser>
          <c:idx val="100"/>
          <c:order val="100"/>
          <c:tx>
            <c:strRef>
              <c:f>'KPP 2014-2020 (M06)'!$CZ$6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(M06)'!$CZ$29:$CZ$34</c:f>
            </c:numRef>
          </c:val>
          <c:extLst>
            <c:ext xmlns:c16="http://schemas.microsoft.com/office/drawing/2014/chart" uri="{C3380CC4-5D6E-409C-BE32-E72D297353CC}">
              <c16:uniqueId val="{00000064-36F5-44FD-8A98-A8E6E17624AE}"/>
            </c:ext>
          </c:extLst>
        </c:ser>
        <c:ser>
          <c:idx val="101"/>
          <c:order val="101"/>
          <c:tx>
            <c:strRef>
              <c:f>'KPP 2014-2020 (M06)'!$DA$6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(M06)'!$DA$29:$DA$34</c:f>
            </c:numRef>
          </c:val>
          <c:extLst>
            <c:ext xmlns:c16="http://schemas.microsoft.com/office/drawing/2014/chart" uri="{C3380CC4-5D6E-409C-BE32-E72D297353CC}">
              <c16:uniqueId val="{00000065-36F5-44FD-8A98-A8E6E17624AE}"/>
            </c:ext>
          </c:extLst>
        </c:ser>
        <c:ser>
          <c:idx val="102"/>
          <c:order val="102"/>
          <c:tx>
            <c:strRef>
              <c:f>'KPP 2014-2020 (M06)'!$DB$6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(M06)'!$DB$29:$DB$34</c:f>
            </c:numRef>
          </c:val>
          <c:extLst>
            <c:ext xmlns:c16="http://schemas.microsoft.com/office/drawing/2014/chart" uri="{C3380CC4-5D6E-409C-BE32-E72D297353CC}">
              <c16:uniqueId val="{00000066-36F5-44FD-8A98-A8E6E17624AE}"/>
            </c:ext>
          </c:extLst>
        </c:ser>
        <c:ser>
          <c:idx val="103"/>
          <c:order val="103"/>
          <c:tx>
            <c:strRef>
              <c:f>'KPP 2014-2020 (M06)'!$DC$6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(M06)'!$DC$29:$DC$34</c:f>
            </c:numRef>
          </c:val>
          <c:extLst>
            <c:ext xmlns:c16="http://schemas.microsoft.com/office/drawing/2014/chart" uri="{C3380CC4-5D6E-409C-BE32-E72D297353CC}">
              <c16:uniqueId val="{00000067-36F5-44FD-8A98-A8E6E17624AE}"/>
            </c:ext>
          </c:extLst>
        </c:ser>
        <c:ser>
          <c:idx val="104"/>
          <c:order val="104"/>
          <c:tx>
            <c:strRef>
              <c:f>'KPP 2014-2020 (M06)'!$DD$6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(M06)'!$DD$29:$DD$34</c:f>
            </c:numRef>
          </c:val>
          <c:extLst>
            <c:ext xmlns:c16="http://schemas.microsoft.com/office/drawing/2014/chart" uri="{C3380CC4-5D6E-409C-BE32-E72D297353CC}">
              <c16:uniqueId val="{00000068-36F5-44FD-8A98-A8E6E17624AE}"/>
            </c:ext>
          </c:extLst>
        </c:ser>
        <c:ser>
          <c:idx val="105"/>
          <c:order val="105"/>
          <c:tx>
            <c:strRef>
              <c:f>'KPP 2014-2020 (M06)'!$DE$6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(M06)'!$DE$29:$DE$34</c:f>
            </c:numRef>
          </c:val>
          <c:extLst>
            <c:ext xmlns:c16="http://schemas.microsoft.com/office/drawing/2014/chart" uri="{C3380CC4-5D6E-409C-BE32-E72D297353CC}">
              <c16:uniqueId val="{00000069-36F5-44FD-8A98-A8E6E17624AE}"/>
            </c:ext>
          </c:extLst>
        </c:ser>
        <c:ser>
          <c:idx val="106"/>
          <c:order val="106"/>
          <c:tx>
            <c:strRef>
              <c:f>'KPP 2014-2020 (M06)'!$DF$6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(M06)'!$DF$29:$DF$34</c:f>
            </c:numRef>
          </c:val>
          <c:extLst>
            <c:ext xmlns:c16="http://schemas.microsoft.com/office/drawing/2014/chart" uri="{C3380CC4-5D6E-409C-BE32-E72D297353CC}">
              <c16:uniqueId val="{0000006A-36F5-44FD-8A98-A8E6E17624AE}"/>
            </c:ext>
          </c:extLst>
        </c:ser>
        <c:ser>
          <c:idx val="107"/>
          <c:order val="107"/>
          <c:tx>
            <c:strRef>
              <c:f>'KPP 2014-2020 (M06)'!$DG$6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(M06)'!$DG$29:$DG$34</c:f>
            </c:numRef>
          </c:val>
          <c:extLst>
            <c:ext xmlns:c16="http://schemas.microsoft.com/office/drawing/2014/chart" uri="{C3380CC4-5D6E-409C-BE32-E72D297353CC}">
              <c16:uniqueId val="{0000006B-36F5-44FD-8A98-A8E6E17624AE}"/>
            </c:ext>
          </c:extLst>
        </c:ser>
        <c:ser>
          <c:idx val="108"/>
          <c:order val="108"/>
          <c:tx>
            <c:strRef>
              <c:f>'KPP 2014-2020 (M06)'!$DH$6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(M06)'!$DH$29:$DH$34</c:f>
            </c:numRef>
          </c:val>
          <c:extLst>
            <c:ext xmlns:c16="http://schemas.microsoft.com/office/drawing/2014/chart" uri="{C3380CC4-5D6E-409C-BE32-E72D297353CC}">
              <c16:uniqueId val="{0000006C-36F5-44FD-8A98-A8E6E17624AE}"/>
            </c:ext>
          </c:extLst>
        </c:ser>
        <c:ser>
          <c:idx val="109"/>
          <c:order val="109"/>
          <c:tx>
            <c:strRef>
              <c:f>'KPP 2014-2020 (M06)'!$DI$6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(M06)'!$DI$29:$DI$34</c:f>
            </c:numRef>
          </c:val>
          <c:extLst>
            <c:ext xmlns:c16="http://schemas.microsoft.com/office/drawing/2014/chart" uri="{C3380CC4-5D6E-409C-BE32-E72D297353CC}">
              <c16:uniqueId val="{0000006D-36F5-44FD-8A98-A8E6E17624AE}"/>
            </c:ext>
          </c:extLst>
        </c:ser>
        <c:ser>
          <c:idx val="110"/>
          <c:order val="110"/>
          <c:tx>
            <c:strRef>
              <c:f>'KPP 2014-2020 (M06)'!$DJ$6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(M06)'!$DJ$29:$DJ$34</c:f>
            </c:numRef>
          </c:val>
          <c:extLst>
            <c:ext xmlns:c16="http://schemas.microsoft.com/office/drawing/2014/chart" uri="{C3380CC4-5D6E-409C-BE32-E72D297353CC}">
              <c16:uniqueId val="{0000006E-36F5-44FD-8A98-A8E6E17624AE}"/>
            </c:ext>
          </c:extLst>
        </c:ser>
        <c:ser>
          <c:idx val="111"/>
          <c:order val="111"/>
          <c:tx>
            <c:strRef>
              <c:f>'KPP 2014-2020 (M06)'!$DK$6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(M06)'!$DK$29:$DK$34</c:f>
            </c:numRef>
          </c:val>
          <c:extLst>
            <c:ext xmlns:c16="http://schemas.microsoft.com/office/drawing/2014/chart" uri="{C3380CC4-5D6E-409C-BE32-E72D297353CC}">
              <c16:uniqueId val="{0000006F-36F5-44FD-8A98-A8E6E17624AE}"/>
            </c:ext>
          </c:extLst>
        </c:ser>
        <c:ser>
          <c:idx val="112"/>
          <c:order val="112"/>
          <c:tx>
            <c:strRef>
              <c:f>'KPP 2014-2020 (M06)'!$DL$6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(M06)'!$DL$29:$DL$34</c:f>
            </c:numRef>
          </c:val>
          <c:extLst>
            <c:ext xmlns:c16="http://schemas.microsoft.com/office/drawing/2014/chart" uri="{C3380CC4-5D6E-409C-BE32-E72D297353CC}">
              <c16:uniqueId val="{00000070-36F5-44FD-8A98-A8E6E17624AE}"/>
            </c:ext>
          </c:extLst>
        </c:ser>
        <c:ser>
          <c:idx val="113"/>
          <c:order val="113"/>
          <c:tx>
            <c:strRef>
              <c:f>'KPP 2014-2020 (M06)'!$DM$6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(M06)'!$DM$29:$DM$34</c:f>
            </c:numRef>
          </c:val>
          <c:extLst>
            <c:ext xmlns:c16="http://schemas.microsoft.com/office/drawing/2014/chart" uri="{C3380CC4-5D6E-409C-BE32-E72D297353CC}">
              <c16:uniqueId val="{00000071-36F5-44FD-8A98-A8E6E17624AE}"/>
            </c:ext>
          </c:extLst>
        </c:ser>
        <c:ser>
          <c:idx val="114"/>
          <c:order val="114"/>
          <c:tx>
            <c:strRef>
              <c:f>'KPP 2014-2020 (M06)'!$DN$6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(M06)'!$DN$29:$DN$34</c:f>
            </c:numRef>
          </c:val>
          <c:extLst>
            <c:ext xmlns:c16="http://schemas.microsoft.com/office/drawing/2014/chart" uri="{C3380CC4-5D6E-409C-BE32-E72D297353CC}">
              <c16:uniqueId val="{00000072-36F5-44FD-8A98-A8E6E17624AE}"/>
            </c:ext>
          </c:extLst>
        </c:ser>
        <c:ser>
          <c:idx val="115"/>
          <c:order val="115"/>
          <c:tx>
            <c:strRef>
              <c:f>'KPP 2014-2020 (M06)'!$DO$6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(M06)'!$DO$29:$DO$34</c:f>
            </c:numRef>
          </c:val>
          <c:extLst>
            <c:ext xmlns:c16="http://schemas.microsoft.com/office/drawing/2014/chart" uri="{C3380CC4-5D6E-409C-BE32-E72D297353CC}">
              <c16:uniqueId val="{00000073-36F5-44FD-8A98-A8E6E17624AE}"/>
            </c:ext>
          </c:extLst>
        </c:ser>
        <c:ser>
          <c:idx val="116"/>
          <c:order val="116"/>
          <c:tx>
            <c:strRef>
              <c:f>'KPP 2014-2020 (M06)'!$DP$6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(M06)'!$DP$29:$DP$34</c:f>
            </c:numRef>
          </c:val>
          <c:extLst>
            <c:ext xmlns:c16="http://schemas.microsoft.com/office/drawing/2014/chart" uri="{C3380CC4-5D6E-409C-BE32-E72D297353CC}">
              <c16:uniqueId val="{00000074-36F5-44FD-8A98-A8E6E17624AE}"/>
            </c:ext>
          </c:extLst>
        </c:ser>
        <c:ser>
          <c:idx val="117"/>
          <c:order val="117"/>
          <c:tx>
            <c:strRef>
              <c:f>'KPP 2014-2020 (M06)'!$DQ$6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(M06)'!$DQ$29:$DQ$34</c:f>
            </c:numRef>
          </c:val>
          <c:extLst>
            <c:ext xmlns:c16="http://schemas.microsoft.com/office/drawing/2014/chart" uri="{C3380CC4-5D6E-409C-BE32-E72D297353CC}">
              <c16:uniqueId val="{00000075-36F5-44FD-8A98-A8E6E17624AE}"/>
            </c:ext>
          </c:extLst>
        </c:ser>
        <c:ser>
          <c:idx val="118"/>
          <c:order val="118"/>
          <c:tx>
            <c:strRef>
              <c:f>'KPP 2014-2020 (M06)'!$DR$6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(M06)'!$DR$29:$DR$34</c:f>
            </c:numRef>
          </c:val>
          <c:extLst>
            <c:ext xmlns:c16="http://schemas.microsoft.com/office/drawing/2014/chart" uri="{C3380CC4-5D6E-409C-BE32-E72D297353CC}">
              <c16:uniqueId val="{00000076-36F5-44FD-8A98-A8E6E17624AE}"/>
            </c:ext>
          </c:extLst>
        </c:ser>
        <c:ser>
          <c:idx val="119"/>
          <c:order val="119"/>
          <c:tx>
            <c:strRef>
              <c:f>'KPP 2014-2020 (M06)'!$DS$6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(M06)'!$DS$29:$DS$34</c:f>
            </c:numRef>
          </c:val>
          <c:extLst>
            <c:ext xmlns:c16="http://schemas.microsoft.com/office/drawing/2014/chart" uri="{C3380CC4-5D6E-409C-BE32-E72D297353CC}">
              <c16:uniqueId val="{00000077-36F5-44FD-8A98-A8E6E17624AE}"/>
            </c:ext>
          </c:extLst>
        </c:ser>
        <c:ser>
          <c:idx val="120"/>
          <c:order val="120"/>
          <c:tx>
            <c:strRef>
              <c:f>'KPP 2014-2020 (M06)'!$DT$6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(M06)'!$DT$29:$DT$34</c:f>
            </c:numRef>
          </c:val>
          <c:extLst>
            <c:ext xmlns:c16="http://schemas.microsoft.com/office/drawing/2014/chart" uri="{C3380CC4-5D6E-409C-BE32-E72D297353CC}">
              <c16:uniqueId val="{00000078-36F5-44FD-8A98-A8E6E17624AE}"/>
            </c:ext>
          </c:extLst>
        </c:ser>
        <c:ser>
          <c:idx val="121"/>
          <c:order val="121"/>
          <c:tx>
            <c:strRef>
              <c:f>'KPP 2014-2020 (M06)'!$DU$6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(M06)'!$DU$29:$DU$34</c:f>
            </c:numRef>
          </c:val>
          <c:extLst>
            <c:ext xmlns:c16="http://schemas.microsoft.com/office/drawing/2014/chart" uri="{C3380CC4-5D6E-409C-BE32-E72D297353CC}">
              <c16:uniqueId val="{00000079-36F5-44FD-8A98-A8E6E17624AE}"/>
            </c:ext>
          </c:extLst>
        </c:ser>
        <c:ser>
          <c:idx val="122"/>
          <c:order val="122"/>
          <c:tx>
            <c:strRef>
              <c:f>'KPP 2014-2020 (M06)'!$DV$6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(M06)'!$DV$29:$DV$34</c:f>
            </c:numRef>
          </c:val>
          <c:extLst>
            <c:ext xmlns:c16="http://schemas.microsoft.com/office/drawing/2014/chart" uri="{C3380CC4-5D6E-409C-BE32-E72D297353CC}">
              <c16:uniqueId val="{0000007A-36F5-44FD-8A98-A8E6E17624AE}"/>
            </c:ext>
          </c:extLst>
        </c:ser>
        <c:ser>
          <c:idx val="123"/>
          <c:order val="123"/>
          <c:tx>
            <c:strRef>
              <c:f>'KPP 2014-2020 (M06)'!$DW$6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(M06)'!$DW$29:$DW$34</c:f>
            </c:numRef>
          </c:val>
          <c:extLst>
            <c:ext xmlns:c16="http://schemas.microsoft.com/office/drawing/2014/chart" uri="{C3380CC4-5D6E-409C-BE32-E72D297353CC}">
              <c16:uniqueId val="{0000007B-36F5-44FD-8A98-A8E6E17624AE}"/>
            </c:ext>
          </c:extLst>
        </c:ser>
        <c:ser>
          <c:idx val="124"/>
          <c:order val="124"/>
          <c:tx>
            <c:strRef>
              <c:f>'KPP 2014-2020 (M06)'!$DX$6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(M06)'!$DX$29:$DX$34</c:f>
            </c:numRef>
          </c:val>
          <c:extLst>
            <c:ext xmlns:c16="http://schemas.microsoft.com/office/drawing/2014/chart" uri="{C3380CC4-5D6E-409C-BE32-E72D297353CC}">
              <c16:uniqueId val="{0000007C-36F5-44FD-8A98-A8E6E17624AE}"/>
            </c:ext>
          </c:extLst>
        </c:ser>
        <c:ser>
          <c:idx val="125"/>
          <c:order val="125"/>
          <c:tx>
            <c:strRef>
              <c:f>'KPP 2014-2020 (M06)'!$DY$6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(M06)'!$DY$29:$DY$34</c:f>
            </c:numRef>
          </c:val>
          <c:extLst>
            <c:ext xmlns:c16="http://schemas.microsoft.com/office/drawing/2014/chart" uri="{C3380CC4-5D6E-409C-BE32-E72D297353CC}">
              <c16:uniqueId val="{0000007D-36F5-44FD-8A98-A8E6E17624AE}"/>
            </c:ext>
          </c:extLst>
        </c:ser>
        <c:ser>
          <c:idx val="126"/>
          <c:order val="126"/>
          <c:tx>
            <c:strRef>
              <c:f>'KPP 2014-2020 (M06)'!$DZ$6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(M06)'!$DZ$29:$DZ$34</c:f>
            </c:numRef>
          </c:val>
          <c:extLst>
            <c:ext xmlns:c16="http://schemas.microsoft.com/office/drawing/2014/chart" uri="{C3380CC4-5D6E-409C-BE32-E72D297353CC}">
              <c16:uniqueId val="{0000007E-36F5-44FD-8A98-A8E6E17624AE}"/>
            </c:ext>
          </c:extLst>
        </c:ser>
        <c:ser>
          <c:idx val="127"/>
          <c:order val="127"/>
          <c:tx>
            <c:strRef>
              <c:f>'KPP 2014-2020 (M06)'!$EA$6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(M06)'!$EA$29:$EA$34</c:f>
            </c:numRef>
          </c:val>
          <c:extLst>
            <c:ext xmlns:c16="http://schemas.microsoft.com/office/drawing/2014/chart" uri="{C3380CC4-5D6E-409C-BE32-E72D297353CC}">
              <c16:uniqueId val="{0000007F-36F5-44FD-8A98-A8E6E17624AE}"/>
            </c:ext>
          </c:extLst>
        </c:ser>
        <c:ser>
          <c:idx val="128"/>
          <c:order val="128"/>
          <c:tx>
            <c:strRef>
              <c:f>'KPP 2014-2020 (M06)'!$EB$6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(M06)'!$EB$29:$EB$34</c:f>
            </c:numRef>
          </c:val>
          <c:extLst>
            <c:ext xmlns:c16="http://schemas.microsoft.com/office/drawing/2014/chart" uri="{C3380CC4-5D6E-409C-BE32-E72D297353CC}">
              <c16:uniqueId val="{00000080-36F5-44FD-8A98-A8E6E17624AE}"/>
            </c:ext>
          </c:extLst>
        </c:ser>
        <c:ser>
          <c:idx val="129"/>
          <c:order val="129"/>
          <c:tx>
            <c:strRef>
              <c:f>'KPP 2014-2020 (M06)'!$EC$6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(M06)'!$EC$29:$EC$34</c:f>
            </c:numRef>
          </c:val>
          <c:extLst>
            <c:ext xmlns:c16="http://schemas.microsoft.com/office/drawing/2014/chart" uri="{C3380CC4-5D6E-409C-BE32-E72D297353CC}">
              <c16:uniqueId val="{00000081-36F5-44FD-8A98-A8E6E17624AE}"/>
            </c:ext>
          </c:extLst>
        </c:ser>
        <c:ser>
          <c:idx val="130"/>
          <c:order val="130"/>
          <c:tx>
            <c:strRef>
              <c:f>'KPP 2014-2020 (M06)'!$ED$6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(M06)'!$ED$29:$ED$34</c:f>
            </c:numRef>
          </c:val>
          <c:extLst>
            <c:ext xmlns:c16="http://schemas.microsoft.com/office/drawing/2014/chart" uri="{C3380CC4-5D6E-409C-BE32-E72D297353CC}">
              <c16:uniqueId val="{00000082-36F5-44FD-8A98-A8E6E17624AE}"/>
            </c:ext>
          </c:extLst>
        </c:ser>
        <c:ser>
          <c:idx val="131"/>
          <c:order val="131"/>
          <c:tx>
            <c:strRef>
              <c:f>'KPP 2014-2020 (M06)'!$EE$6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(M06)'!$EE$29:$EE$34</c:f>
            </c:numRef>
          </c:val>
          <c:extLst>
            <c:ext xmlns:c16="http://schemas.microsoft.com/office/drawing/2014/chart" uri="{C3380CC4-5D6E-409C-BE32-E72D297353CC}">
              <c16:uniqueId val="{00000083-36F5-44FD-8A98-A8E6E17624AE}"/>
            </c:ext>
          </c:extLst>
        </c:ser>
        <c:ser>
          <c:idx val="132"/>
          <c:order val="132"/>
          <c:tx>
            <c:strRef>
              <c:f>'KPP 2014-2020 (M06)'!$EF$6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(M06)'!$EF$29:$EF$34</c:f>
            </c:numRef>
          </c:val>
          <c:extLst>
            <c:ext xmlns:c16="http://schemas.microsoft.com/office/drawing/2014/chart" uri="{C3380CC4-5D6E-409C-BE32-E72D297353CC}">
              <c16:uniqueId val="{00000084-36F5-44FD-8A98-A8E6E17624AE}"/>
            </c:ext>
          </c:extLst>
        </c:ser>
        <c:ser>
          <c:idx val="133"/>
          <c:order val="133"/>
          <c:tx>
            <c:strRef>
              <c:f>'KPP 2014-2020 (M06)'!$EG$6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(M06)'!$EG$29:$EG$34</c:f>
            </c:numRef>
          </c:val>
          <c:extLst>
            <c:ext xmlns:c16="http://schemas.microsoft.com/office/drawing/2014/chart" uri="{C3380CC4-5D6E-409C-BE32-E72D297353CC}">
              <c16:uniqueId val="{00000085-36F5-44FD-8A98-A8E6E17624AE}"/>
            </c:ext>
          </c:extLst>
        </c:ser>
        <c:ser>
          <c:idx val="134"/>
          <c:order val="134"/>
          <c:tx>
            <c:strRef>
              <c:f>'KPP 2014-2020 (M06)'!$EH$6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(M06)'!$EH$29:$EH$34</c:f>
            </c:numRef>
          </c:val>
          <c:extLst>
            <c:ext xmlns:c16="http://schemas.microsoft.com/office/drawing/2014/chart" uri="{C3380CC4-5D6E-409C-BE32-E72D297353CC}">
              <c16:uniqueId val="{00000086-36F5-44FD-8A98-A8E6E17624AE}"/>
            </c:ext>
          </c:extLst>
        </c:ser>
        <c:ser>
          <c:idx val="135"/>
          <c:order val="135"/>
          <c:tx>
            <c:strRef>
              <c:f>'KPP 2014-2020 (M06)'!$EI$6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(M06)'!$EI$29:$EI$34</c:f>
            </c:numRef>
          </c:val>
          <c:extLst>
            <c:ext xmlns:c16="http://schemas.microsoft.com/office/drawing/2014/chart" uri="{C3380CC4-5D6E-409C-BE32-E72D297353CC}">
              <c16:uniqueId val="{00000087-36F5-44FD-8A98-A8E6E17624AE}"/>
            </c:ext>
          </c:extLst>
        </c:ser>
        <c:ser>
          <c:idx val="136"/>
          <c:order val="136"/>
          <c:tx>
            <c:strRef>
              <c:f>'KPP 2014-2020 (M06)'!$EJ$6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(M06)'!$EJ$29:$EJ$34</c:f>
            </c:numRef>
          </c:val>
          <c:extLst>
            <c:ext xmlns:c16="http://schemas.microsoft.com/office/drawing/2014/chart" uri="{C3380CC4-5D6E-409C-BE32-E72D297353CC}">
              <c16:uniqueId val="{00000088-36F5-44FD-8A98-A8E6E17624AE}"/>
            </c:ext>
          </c:extLst>
        </c:ser>
        <c:ser>
          <c:idx val="137"/>
          <c:order val="137"/>
          <c:tx>
            <c:strRef>
              <c:f>'KPP 2014-2020 (M06)'!$EK$6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(M06)'!$EK$29:$EK$34</c:f>
            </c:numRef>
          </c:val>
          <c:extLst>
            <c:ext xmlns:c16="http://schemas.microsoft.com/office/drawing/2014/chart" uri="{C3380CC4-5D6E-409C-BE32-E72D297353CC}">
              <c16:uniqueId val="{00000089-36F5-44FD-8A98-A8E6E17624AE}"/>
            </c:ext>
          </c:extLst>
        </c:ser>
        <c:ser>
          <c:idx val="138"/>
          <c:order val="138"/>
          <c:tx>
            <c:strRef>
              <c:f>'KPP 2014-2020 (M06)'!$EL$6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(M06)'!$EL$29:$EL$34</c:f>
            </c:numRef>
          </c:val>
          <c:extLst>
            <c:ext xmlns:c16="http://schemas.microsoft.com/office/drawing/2014/chart" uri="{C3380CC4-5D6E-409C-BE32-E72D297353CC}">
              <c16:uniqueId val="{0000008A-36F5-44FD-8A98-A8E6E17624AE}"/>
            </c:ext>
          </c:extLst>
        </c:ser>
        <c:ser>
          <c:idx val="139"/>
          <c:order val="139"/>
          <c:tx>
            <c:strRef>
              <c:f>'KPP 2014-2020 (M06)'!$EM$6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(M06)'!$EM$29:$EM$34</c:f>
            </c:numRef>
          </c:val>
          <c:extLst>
            <c:ext xmlns:c16="http://schemas.microsoft.com/office/drawing/2014/chart" uri="{C3380CC4-5D6E-409C-BE32-E72D297353CC}">
              <c16:uniqueId val="{0000008B-36F5-44FD-8A98-A8E6E17624AE}"/>
            </c:ext>
          </c:extLst>
        </c:ser>
        <c:ser>
          <c:idx val="140"/>
          <c:order val="140"/>
          <c:tx>
            <c:strRef>
              <c:f>'KPP 2014-2020 (M06)'!$EN$6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(M06)'!$EN$29:$EN$34</c:f>
            </c:numRef>
          </c:val>
          <c:extLst>
            <c:ext xmlns:c16="http://schemas.microsoft.com/office/drawing/2014/chart" uri="{C3380CC4-5D6E-409C-BE32-E72D297353CC}">
              <c16:uniqueId val="{0000008C-36F5-44FD-8A98-A8E6E17624AE}"/>
            </c:ext>
          </c:extLst>
        </c:ser>
        <c:ser>
          <c:idx val="141"/>
          <c:order val="141"/>
          <c:tx>
            <c:strRef>
              <c:f>'KPP 2014-2020 (M06)'!$EO$6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(M06)'!$EO$29:$EO$34</c:f>
            </c:numRef>
          </c:val>
          <c:extLst>
            <c:ext xmlns:c16="http://schemas.microsoft.com/office/drawing/2014/chart" uri="{C3380CC4-5D6E-409C-BE32-E72D297353CC}">
              <c16:uniqueId val="{0000008D-36F5-44FD-8A98-A8E6E17624AE}"/>
            </c:ext>
          </c:extLst>
        </c:ser>
        <c:ser>
          <c:idx val="142"/>
          <c:order val="142"/>
          <c:tx>
            <c:strRef>
              <c:f>'KPP 2014-2020 (M06)'!$EP$6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(M06)'!$EP$29:$EP$34</c:f>
            </c:numRef>
          </c:val>
          <c:extLst>
            <c:ext xmlns:c16="http://schemas.microsoft.com/office/drawing/2014/chart" uri="{C3380CC4-5D6E-409C-BE32-E72D297353CC}">
              <c16:uniqueId val="{0000008E-36F5-44FD-8A98-A8E6E17624AE}"/>
            </c:ext>
          </c:extLst>
        </c:ser>
        <c:ser>
          <c:idx val="143"/>
          <c:order val="143"/>
          <c:tx>
            <c:strRef>
              <c:f>'KPP 2014-2020 (M06)'!$EQ$6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(M06)'!$EQ$29:$EQ$34</c:f>
            </c:numRef>
          </c:val>
          <c:extLst>
            <c:ext xmlns:c16="http://schemas.microsoft.com/office/drawing/2014/chart" uri="{C3380CC4-5D6E-409C-BE32-E72D297353CC}">
              <c16:uniqueId val="{0000008F-36F5-44FD-8A98-A8E6E17624AE}"/>
            </c:ext>
          </c:extLst>
        </c:ser>
        <c:ser>
          <c:idx val="144"/>
          <c:order val="144"/>
          <c:tx>
            <c:strRef>
              <c:f>'KPP 2014-2020 (M06)'!$ER$6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(M06)'!$ER$29:$ER$34</c:f>
            </c:numRef>
          </c:val>
          <c:extLst>
            <c:ext xmlns:c16="http://schemas.microsoft.com/office/drawing/2014/chart" uri="{C3380CC4-5D6E-409C-BE32-E72D297353CC}">
              <c16:uniqueId val="{00000090-36F5-44FD-8A98-A8E6E17624AE}"/>
            </c:ext>
          </c:extLst>
        </c:ser>
        <c:ser>
          <c:idx val="145"/>
          <c:order val="145"/>
          <c:tx>
            <c:strRef>
              <c:f>'KPP 2014-2020 (M06)'!$ES$6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(M06)'!$ES$29:$ES$34</c:f>
            </c:numRef>
          </c:val>
          <c:extLst>
            <c:ext xmlns:c16="http://schemas.microsoft.com/office/drawing/2014/chart" uri="{C3380CC4-5D6E-409C-BE32-E72D297353CC}">
              <c16:uniqueId val="{00000091-36F5-44FD-8A98-A8E6E17624AE}"/>
            </c:ext>
          </c:extLst>
        </c:ser>
        <c:ser>
          <c:idx val="146"/>
          <c:order val="146"/>
          <c:tx>
            <c:strRef>
              <c:f>'KPP 2014-2020 (M06)'!$ET$6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(M06)'!$ET$29:$ET$34</c:f>
            </c:numRef>
          </c:val>
          <c:extLst>
            <c:ext xmlns:c16="http://schemas.microsoft.com/office/drawing/2014/chart" uri="{C3380CC4-5D6E-409C-BE32-E72D297353CC}">
              <c16:uniqueId val="{00000092-36F5-44FD-8A98-A8E6E17624AE}"/>
            </c:ext>
          </c:extLst>
        </c:ser>
        <c:ser>
          <c:idx val="147"/>
          <c:order val="147"/>
          <c:tx>
            <c:strRef>
              <c:f>'KPP 2014-2020 (M06)'!$EU$6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(M06)'!$EU$29:$EU$34</c:f>
            </c:numRef>
          </c:val>
          <c:extLst>
            <c:ext xmlns:c16="http://schemas.microsoft.com/office/drawing/2014/chart" uri="{C3380CC4-5D6E-409C-BE32-E72D297353CC}">
              <c16:uniqueId val="{00000093-36F5-44FD-8A98-A8E6E17624AE}"/>
            </c:ext>
          </c:extLst>
        </c:ser>
        <c:ser>
          <c:idx val="148"/>
          <c:order val="148"/>
          <c:tx>
            <c:strRef>
              <c:f>'KPP 2014-2020 (M06)'!$EV$6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(M06)'!$EV$29:$EV$34</c:f>
            </c:numRef>
          </c:val>
          <c:extLst>
            <c:ext xmlns:c16="http://schemas.microsoft.com/office/drawing/2014/chart" uri="{C3380CC4-5D6E-409C-BE32-E72D297353CC}">
              <c16:uniqueId val="{00000094-36F5-44FD-8A98-A8E6E17624AE}"/>
            </c:ext>
          </c:extLst>
        </c:ser>
        <c:ser>
          <c:idx val="149"/>
          <c:order val="149"/>
          <c:tx>
            <c:strRef>
              <c:f>'KPP 2014-2020 (M06)'!$EW$6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(M06)'!$EW$29:$EW$34</c:f>
            </c:numRef>
          </c:val>
          <c:extLst>
            <c:ext xmlns:c16="http://schemas.microsoft.com/office/drawing/2014/chart" uri="{C3380CC4-5D6E-409C-BE32-E72D297353CC}">
              <c16:uniqueId val="{00000095-36F5-44FD-8A98-A8E6E17624AE}"/>
            </c:ext>
          </c:extLst>
        </c:ser>
        <c:ser>
          <c:idx val="150"/>
          <c:order val="150"/>
          <c:tx>
            <c:strRef>
              <c:f>'KPP 2014-2020 (M06)'!$EX$6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(M06)'!$EX$29:$EX$34</c:f>
            </c:numRef>
          </c:val>
          <c:extLst>
            <c:ext xmlns:c16="http://schemas.microsoft.com/office/drawing/2014/chart" uri="{C3380CC4-5D6E-409C-BE32-E72D297353CC}">
              <c16:uniqueId val="{00000096-36F5-44FD-8A98-A8E6E17624AE}"/>
            </c:ext>
          </c:extLst>
        </c:ser>
        <c:ser>
          <c:idx val="151"/>
          <c:order val="151"/>
          <c:tx>
            <c:strRef>
              <c:f>'KPP 2014-2020 (M06)'!$EY$6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(M06)'!$EY$29:$EY$34</c:f>
            </c:numRef>
          </c:val>
          <c:extLst>
            <c:ext xmlns:c16="http://schemas.microsoft.com/office/drawing/2014/chart" uri="{C3380CC4-5D6E-409C-BE32-E72D297353CC}">
              <c16:uniqueId val="{00000097-36F5-44FD-8A98-A8E6E17624AE}"/>
            </c:ext>
          </c:extLst>
        </c:ser>
        <c:ser>
          <c:idx val="152"/>
          <c:order val="152"/>
          <c:tx>
            <c:strRef>
              <c:f>'KPP 2014-2020 (M06)'!$EZ$6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(M06)'!$EZ$29:$EZ$34</c:f>
            </c:numRef>
          </c:val>
          <c:extLst>
            <c:ext xmlns:c16="http://schemas.microsoft.com/office/drawing/2014/chart" uri="{C3380CC4-5D6E-409C-BE32-E72D297353CC}">
              <c16:uniqueId val="{00000098-36F5-44FD-8A98-A8E6E17624AE}"/>
            </c:ext>
          </c:extLst>
        </c:ser>
        <c:ser>
          <c:idx val="153"/>
          <c:order val="153"/>
          <c:tx>
            <c:strRef>
              <c:f>'KPP 2014-2020 (M06)'!$FA$6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(M06)'!$FA$29:$FA$34</c:f>
            </c:numRef>
          </c:val>
          <c:extLst>
            <c:ext xmlns:c16="http://schemas.microsoft.com/office/drawing/2014/chart" uri="{C3380CC4-5D6E-409C-BE32-E72D297353CC}">
              <c16:uniqueId val="{00000099-36F5-44FD-8A98-A8E6E17624AE}"/>
            </c:ext>
          </c:extLst>
        </c:ser>
        <c:ser>
          <c:idx val="154"/>
          <c:order val="154"/>
          <c:tx>
            <c:strRef>
              <c:f>'KPP 2014-2020 (M06)'!$FB$6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(M06)'!$FB$29:$FB$34</c:f>
            </c:numRef>
          </c:val>
          <c:extLst>
            <c:ext xmlns:c16="http://schemas.microsoft.com/office/drawing/2014/chart" uri="{C3380CC4-5D6E-409C-BE32-E72D297353CC}">
              <c16:uniqueId val="{0000009A-36F5-44FD-8A98-A8E6E17624AE}"/>
            </c:ext>
          </c:extLst>
        </c:ser>
        <c:ser>
          <c:idx val="155"/>
          <c:order val="155"/>
          <c:tx>
            <c:strRef>
              <c:f>'KPP 2014-2020 (M06)'!$FC$6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(M06)'!$FC$29:$FC$34</c:f>
            </c:numRef>
          </c:val>
          <c:extLst>
            <c:ext xmlns:c16="http://schemas.microsoft.com/office/drawing/2014/chart" uri="{C3380CC4-5D6E-409C-BE32-E72D297353CC}">
              <c16:uniqueId val="{0000009B-36F5-44FD-8A98-A8E6E17624AE}"/>
            </c:ext>
          </c:extLst>
        </c:ser>
        <c:ser>
          <c:idx val="156"/>
          <c:order val="156"/>
          <c:tx>
            <c:strRef>
              <c:f>'KPP 2014-2020 (M06)'!$FD$6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(M06)'!$FD$29:$FD$34</c:f>
            </c:numRef>
          </c:val>
          <c:extLst>
            <c:ext xmlns:c16="http://schemas.microsoft.com/office/drawing/2014/chart" uri="{C3380CC4-5D6E-409C-BE32-E72D297353CC}">
              <c16:uniqueId val="{0000009C-36F5-44FD-8A98-A8E6E17624AE}"/>
            </c:ext>
          </c:extLst>
        </c:ser>
        <c:ser>
          <c:idx val="157"/>
          <c:order val="157"/>
          <c:tx>
            <c:strRef>
              <c:f>'KPP 2014-2020 (M06)'!$FE$6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(M06)'!$FE$29:$FE$34</c:f>
            </c:numRef>
          </c:val>
          <c:extLst>
            <c:ext xmlns:c16="http://schemas.microsoft.com/office/drawing/2014/chart" uri="{C3380CC4-5D6E-409C-BE32-E72D297353CC}">
              <c16:uniqueId val="{0000009D-36F5-44FD-8A98-A8E6E17624AE}"/>
            </c:ext>
          </c:extLst>
        </c:ser>
        <c:ser>
          <c:idx val="158"/>
          <c:order val="158"/>
          <c:tx>
            <c:strRef>
              <c:f>'KPP 2014-2020 (M06)'!$FF$6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(M06)'!$FF$29:$FF$34</c:f>
            </c:numRef>
          </c:val>
          <c:extLst>
            <c:ext xmlns:c16="http://schemas.microsoft.com/office/drawing/2014/chart" uri="{C3380CC4-5D6E-409C-BE32-E72D297353CC}">
              <c16:uniqueId val="{0000009E-36F5-44FD-8A98-A8E6E17624AE}"/>
            </c:ext>
          </c:extLst>
        </c:ser>
        <c:ser>
          <c:idx val="159"/>
          <c:order val="159"/>
          <c:tx>
            <c:strRef>
              <c:f>'KPP 2014-2020 (M06)'!$FG$6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(M06)'!$FG$29:$FG$34</c:f>
            </c:numRef>
          </c:val>
          <c:extLst>
            <c:ext xmlns:c16="http://schemas.microsoft.com/office/drawing/2014/chart" uri="{C3380CC4-5D6E-409C-BE32-E72D297353CC}">
              <c16:uniqueId val="{0000009F-36F5-44FD-8A98-A8E6E17624AE}"/>
            </c:ext>
          </c:extLst>
        </c:ser>
        <c:ser>
          <c:idx val="160"/>
          <c:order val="160"/>
          <c:tx>
            <c:strRef>
              <c:f>'KPP 2014-2020 (M06)'!$FH$6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(M06)'!$FH$29:$FH$34</c:f>
            </c:numRef>
          </c:val>
          <c:extLst>
            <c:ext xmlns:c16="http://schemas.microsoft.com/office/drawing/2014/chart" uri="{C3380CC4-5D6E-409C-BE32-E72D297353CC}">
              <c16:uniqueId val="{000000A0-36F5-44FD-8A98-A8E6E17624AE}"/>
            </c:ext>
          </c:extLst>
        </c:ser>
        <c:ser>
          <c:idx val="161"/>
          <c:order val="161"/>
          <c:tx>
            <c:strRef>
              <c:f>'KPP 2014-2020 (M06)'!$FI$6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(M06)'!$FI$29:$FI$34</c:f>
            </c:numRef>
          </c:val>
          <c:extLst>
            <c:ext xmlns:c16="http://schemas.microsoft.com/office/drawing/2014/chart" uri="{C3380CC4-5D6E-409C-BE32-E72D297353CC}">
              <c16:uniqueId val="{000000A1-36F5-44FD-8A98-A8E6E17624AE}"/>
            </c:ext>
          </c:extLst>
        </c:ser>
        <c:ser>
          <c:idx val="162"/>
          <c:order val="162"/>
          <c:tx>
            <c:strRef>
              <c:f>'KPP 2014-2020 (M06)'!$FJ$6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(M06)'!$FJ$29:$FJ$34</c:f>
            </c:numRef>
          </c:val>
          <c:extLst>
            <c:ext xmlns:c16="http://schemas.microsoft.com/office/drawing/2014/chart" uri="{C3380CC4-5D6E-409C-BE32-E72D297353CC}">
              <c16:uniqueId val="{000000A2-36F5-44FD-8A98-A8E6E17624AE}"/>
            </c:ext>
          </c:extLst>
        </c:ser>
        <c:ser>
          <c:idx val="163"/>
          <c:order val="163"/>
          <c:tx>
            <c:strRef>
              <c:f>'KPP 2014-2020 (M06)'!$FK$6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(M06)'!$FK$29:$FK$34</c:f>
            </c:numRef>
          </c:val>
          <c:extLst>
            <c:ext xmlns:c16="http://schemas.microsoft.com/office/drawing/2014/chart" uri="{C3380CC4-5D6E-409C-BE32-E72D297353CC}">
              <c16:uniqueId val="{000000A3-36F5-44FD-8A98-A8E6E17624AE}"/>
            </c:ext>
          </c:extLst>
        </c:ser>
        <c:ser>
          <c:idx val="164"/>
          <c:order val="164"/>
          <c:tx>
            <c:strRef>
              <c:f>'KPP 2014-2020 (M06)'!$FL$6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(M06)'!$FL$29:$FL$34</c:f>
            </c:numRef>
          </c:val>
          <c:extLst>
            <c:ext xmlns:c16="http://schemas.microsoft.com/office/drawing/2014/chart" uri="{C3380CC4-5D6E-409C-BE32-E72D297353CC}">
              <c16:uniqueId val="{000000A4-36F5-44FD-8A98-A8E6E17624AE}"/>
            </c:ext>
          </c:extLst>
        </c:ser>
        <c:ser>
          <c:idx val="165"/>
          <c:order val="165"/>
          <c:tx>
            <c:strRef>
              <c:f>'KPP 2014-2020 (M06)'!$FM$6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(M06)'!$FM$29:$FM$34</c:f>
            </c:numRef>
          </c:val>
          <c:extLst>
            <c:ext xmlns:c16="http://schemas.microsoft.com/office/drawing/2014/chart" uri="{C3380CC4-5D6E-409C-BE32-E72D297353CC}">
              <c16:uniqueId val="{000000A5-36F5-44FD-8A98-A8E6E17624AE}"/>
            </c:ext>
          </c:extLst>
        </c:ser>
        <c:ser>
          <c:idx val="166"/>
          <c:order val="166"/>
          <c:tx>
            <c:strRef>
              <c:f>'KPP 2014-2020 (M06)'!$FN$6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(M06)'!$FN$29:$FN$34</c:f>
            </c:numRef>
          </c:val>
          <c:extLst>
            <c:ext xmlns:c16="http://schemas.microsoft.com/office/drawing/2014/chart" uri="{C3380CC4-5D6E-409C-BE32-E72D297353CC}">
              <c16:uniqueId val="{000000A6-36F5-44FD-8A98-A8E6E17624AE}"/>
            </c:ext>
          </c:extLst>
        </c:ser>
        <c:ser>
          <c:idx val="167"/>
          <c:order val="167"/>
          <c:tx>
            <c:strRef>
              <c:f>'KPP 2014-2020 (M06)'!$FO$6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(M06)'!$FO$29:$FO$34</c:f>
            </c:numRef>
          </c:val>
          <c:extLst>
            <c:ext xmlns:c16="http://schemas.microsoft.com/office/drawing/2014/chart" uri="{C3380CC4-5D6E-409C-BE32-E72D297353CC}">
              <c16:uniqueId val="{000000A7-36F5-44FD-8A98-A8E6E17624AE}"/>
            </c:ext>
          </c:extLst>
        </c:ser>
        <c:ser>
          <c:idx val="168"/>
          <c:order val="168"/>
          <c:tx>
            <c:strRef>
              <c:f>'KPP 2014-2020 (M06)'!$FP$6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(M06)'!$FP$29:$FP$34</c:f>
            </c:numRef>
          </c:val>
          <c:extLst>
            <c:ext xmlns:c16="http://schemas.microsoft.com/office/drawing/2014/chart" uri="{C3380CC4-5D6E-409C-BE32-E72D297353CC}">
              <c16:uniqueId val="{000000A8-36F5-44FD-8A98-A8E6E17624AE}"/>
            </c:ext>
          </c:extLst>
        </c:ser>
        <c:ser>
          <c:idx val="169"/>
          <c:order val="169"/>
          <c:tx>
            <c:strRef>
              <c:f>'KPP 2014-2020 (M06)'!$FQ$6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(M06)'!$FQ$29:$FQ$34</c:f>
            </c:numRef>
          </c:val>
          <c:extLst>
            <c:ext xmlns:c16="http://schemas.microsoft.com/office/drawing/2014/chart" uri="{C3380CC4-5D6E-409C-BE32-E72D297353CC}">
              <c16:uniqueId val="{000000A9-36F5-44FD-8A98-A8E6E17624AE}"/>
            </c:ext>
          </c:extLst>
        </c:ser>
        <c:ser>
          <c:idx val="170"/>
          <c:order val="170"/>
          <c:tx>
            <c:strRef>
              <c:f>'KPP 2014-2020 (M06)'!$FR$6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(M06)'!$FR$29:$FR$34</c:f>
            </c:numRef>
          </c:val>
          <c:extLst>
            <c:ext xmlns:c16="http://schemas.microsoft.com/office/drawing/2014/chart" uri="{C3380CC4-5D6E-409C-BE32-E72D297353CC}">
              <c16:uniqueId val="{000000AA-36F5-44FD-8A98-A8E6E17624AE}"/>
            </c:ext>
          </c:extLst>
        </c:ser>
        <c:ser>
          <c:idx val="171"/>
          <c:order val="171"/>
          <c:tx>
            <c:strRef>
              <c:f>'KPP 2014-2020 (M06)'!$FS$6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(M06)'!$FS$29:$FS$34</c:f>
            </c:numRef>
          </c:val>
          <c:extLst>
            <c:ext xmlns:c16="http://schemas.microsoft.com/office/drawing/2014/chart" uri="{C3380CC4-5D6E-409C-BE32-E72D297353CC}">
              <c16:uniqueId val="{000000AB-36F5-44FD-8A98-A8E6E17624AE}"/>
            </c:ext>
          </c:extLst>
        </c:ser>
        <c:ser>
          <c:idx val="172"/>
          <c:order val="172"/>
          <c:tx>
            <c:strRef>
              <c:f>'KPP 2014-2020 (M06)'!$FT$6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(M06)'!$FT$29:$FT$34</c:f>
            </c:numRef>
          </c:val>
          <c:extLst>
            <c:ext xmlns:c16="http://schemas.microsoft.com/office/drawing/2014/chart" uri="{C3380CC4-5D6E-409C-BE32-E72D297353CC}">
              <c16:uniqueId val="{000000AC-36F5-44FD-8A98-A8E6E17624AE}"/>
            </c:ext>
          </c:extLst>
        </c:ser>
        <c:ser>
          <c:idx val="173"/>
          <c:order val="173"/>
          <c:tx>
            <c:strRef>
              <c:f>'KPP 2014-2020 (M06)'!$FU$6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(M06)'!$FU$29:$FU$34</c:f>
            </c:numRef>
          </c:val>
          <c:extLst>
            <c:ext xmlns:c16="http://schemas.microsoft.com/office/drawing/2014/chart" uri="{C3380CC4-5D6E-409C-BE32-E72D297353CC}">
              <c16:uniqueId val="{000000AD-36F5-44FD-8A98-A8E6E17624AE}"/>
            </c:ext>
          </c:extLst>
        </c:ser>
        <c:ser>
          <c:idx val="174"/>
          <c:order val="174"/>
          <c:tx>
            <c:strRef>
              <c:f>'KPP 2014-2020 (M06)'!$FV$6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(M06)'!$FV$29:$FV$34</c:f>
            </c:numRef>
          </c:val>
          <c:extLst>
            <c:ext xmlns:c16="http://schemas.microsoft.com/office/drawing/2014/chart" uri="{C3380CC4-5D6E-409C-BE32-E72D297353CC}">
              <c16:uniqueId val="{000000AE-36F5-44FD-8A98-A8E6E17624AE}"/>
            </c:ext>
          </c:extLst>
        </c:ser>
        <c:ser>
          <c:idx val="175"/>
          <c:order val="175"/>
          <c:tx>
            <c:strRef>
              <c:f>'KPP 2014-2020 (M06)'!$FW$6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(M06)'!$FW$29:$FW$34</c:f>
            </c:numRef>
          </c:val>
          <c:extLst>
            <c:ext xmlns:c16="http://schemas.microsoft.com/office/drawing/2014/chart" uri="{C3380CC4-5D6E-409C-BE32-E72D297353CC}">
              <c16:uniqueId val="{000000AF-36F5-44FD-8A98-A8E6E17624AE}"/>
            </c:ext>
          </c:extLst>
        </c:ser>
        <c:ser>
          <c:idx val="176"/>
          <c:order val="176"/>
          <c:tx>
            <c:strRef>
              <c:f>'KPP 2014-2020 (M06)'!$FX$6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(M06)'!$FX$29:$FX$34</c:f>
            </c:numRef>
          </c:val>
          <c:extLst>
            <c:ext xmlns:c16="http://schemas.microsoft.com/office/drawing/2014/chart" uri="{C3380CC4-5D6E-409C-BE32-E72D297353CC}">
              <c16:uniqueId val="{000000B0-36F5-44FD-8A98-A8E6E17624AE}"/>
            </c:ext>
          </c:extLst>
        </c:ser>
        <c:ser>
          <c:idx val="177"/>
          <c:order val="177"/>
          <c:tx>
            <c:strRef>
              <c:f>'KPP 2014-2020 (M06)'!$FY$6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(M06)'!$FY$29:$FY$34</c:f>
            </c:numRef>
          </c:val>
          <c:extLst>
            <c:ext xmlns:c16="http://schemas.microsoft.com/office/drawing/2014/chart" uri="{C3380CC4-5D6E-409C-BE32-E72D297353CC}">
              <c16:uniqueId val="{000000B1-36F5-44FD-8A98-A8E6E17624AE}"/>
            </c:ext>
          </c:extLst>
        </c:ser>
        <c:ser>
          <c:idx val="178"/>
          <c:order val="178"/>
          <c:tx>
            <c:strRef>
              <c:f>'KPP 2014-2020 (M06)'!$FZ$6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(M06)'!$FZ$29:$FZ$34</c:f>
            </c:numRef>
          </c:val>
          <c:extLst>
            <c:ext xmlns:c16="http://schemas.microsoft.com/office/drawing/2014/chart" uri="{C3380CC4-5D6E-409C-BE32-E72D297353CC}">
              <c16:uniqueId val="{000000B2-36F5-44FD-8A98-A8E6E17624AE}"/>
            </c:ext>
          </c:extLst>
        </c:ser>
        <c:ser>
          <c:idx val="179"/>
          <c:order val="179"/>
          <c:tx>
            <c:strRef>
              <c:f>'KPP 2014-2020 (M06)'!$GA$6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(M06)'!$GA$29:$GA$34</c:f>
            </c:numRef>
          </c:val>
          <c:extLst>
            <c:ext xmlns:c16="http://schemas.microsoft.com/office/drawing/2014/chart" uri="{C3380CC4-5D6E-409C-BE32-E72D297353CC}">
              <c16:uniqueId val="{000000B3-36F5-44FD-8A98-A8E6E17624AE}"/>
            </c:ext>
          </c:extLst>
        </c:ser>
        <c:ser>
          <c:idx val="180"/>
          <c:order val="180"/>
          <c:tx>
            <c:strRef>
              <c:f>'KPP 2014-2020 (M06)'!$GB$6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(M06)'!$GB$29:$GB$34</c:f>
            </c:numRef>
          </c:val>
          <c:extLst>
            <c:ext xmlns:c16="http://schemas.microsoft.com/office/drawing/2014/chart" uri="{C3380CC4-5D6E-409C-BE32-E72D297353CC}">
              <c16:uniqueId val="{000000B4-36F5-44FD-8A98-A8E6E17624AE}"/>
            </c:ext>
          </c:extLst>
        </c:ser>
        <c:ser>
          <c:idx val="181"/>
          <c:order val="181"/>
          <c:tx>
            <c:strRef>
              <c:f>'KPP 2014-2020 (M06)'!$GC$6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(M06)'!$GC$29:$GC$34</c:f>
            </c:numRef>
          </c:val>
          <c:extLst>
            <c:ext xmlns:c16="http://schemas.microsoft.com/office/drawing/2014/chart" uri="{C3380CC4-5D6E-409C-BE32-E72D297353CC}">
              <c16:uniqueId val="{000000B5-36F5-44FD-8A98-A8E6E17624AE}"/>
            </c:ext>
          </c:extLst>
        </c:ser>
        <c:ser>
          <c:idx val="182"/>
          <c:order val="182"/>
          <c:tx>
            <c:strRef>
              <c:f>'KPP 2014-2020 (M06)'!$GD$6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(M06)'!$GD$29:$GD$34</c:f>
            </c:numRef>
          </c:val>
          <c:extLst>
            <c:ext xmlns:c16="http://schemas.microsoft.com/office/drawing/2014/chart" uri="{C3380CC4-5D6E-409C-BE32-E72D297353CC}">
              <c16:uniqueId val="{000000B6-36F5-44FD-8A98-A8E6E17624AE}"/>
            </c:ext>
          </c:extLst>
        </c:ser>
        <c:ser>
          <c:idx val="183"/>
          <c:order val="183"/>
          <c:tx>
            <c:strRef>
              <c:f>'KPP 2014-2020 (M06)'!$GE$6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(M06)'!$GE$29:$GE$34</c:f>
            </c:numRef>
          </c:val>
          <c:extLst>
            <c:ext xmlns:c16="http://schemas.microsoft.com/office/drawing/2014/chart" uri="{C3380CC4-5D6E-409C-BE32-E72D297353CC}">
              <c16:uniqueId val="{000000B7-36F5-44FD-8A98-A8E6E17624AE}"/>
            </c:ext>
          </c:extLst>
        </c:ser>
        <c:ser>
          <c:idx val="184"/>
          <c:order val="184"/>
          <c:tx>
            <c:strRef>
              <c:f>'KPP 2014-2020 (M06)'!$GF$6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(M06)'!$GF$29:$GF$34</c:f>
            </c:numRef>
          </c:val>
          <c:extLst>
            <c:ext xmlns:c16="http://schemas.microsoft.com/office/drawing/2014/chart" uri="{C3380CC4-5D6E-409C-BE32-E72D297353CC}">
              <c16:uniqueId val="{000000B8-36F5-44FD-8A98-A8E6E17624AE}"/>
            </c:ext>
          </c:extLst>
        </c:ser>
        <c:ser>
          <c:idx val="185"/>
          <c:order val="185"/>
          <c:tx>
            <c:strRef>
              <c:f>'KPP 2014-2020 (M06)'!$GG$6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(M06)'!$GG$29:$GG$34</c:f>
            </c:numRef>
          </c:val>
          <c:extLst>
            <c:ext xmlns:c16="http://schemas.microsoft.com/office/drawing/2014/chart" uri="{C3380CC4-5D6E-409C-BE32-E72D297353CC}">
              <c16:uniqueId val="{000000B9-36F5-44FD-8A98-A8E6E17624AE}"/>
            </c:ext>
          </c:extLst>
        </c:ser>
        <c:ser>
          <c:idx val="186"/>
          <c:order val="186"/>
          <c:tx>
            <c:strRef>
              <c:f>'KPP 2014-2020 (M06)'!$GH$6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(M06)'!$GH$29:$GH$34</c:f>
            </c:numRef>
          </c:val>
          <c:extLst>
            <c:ext xmlns:c16="http://schemas.microsoft.com/office/drawing/2014/chart" uri="{C3380CC4-5D6E-409C-BE32-E72D297353CC}">
              <c16:uniqueId val="{000000BA-36F5-44FD-8A98-A8E6E17624AE}"/>
            </c:ext>
          </c:extLst>
        </c:ser>
        <c:ser>
          <c:idx val="187"/>
          <c:order val="187"/>
          <c:tx>
            <c:strRef>
              <c:f>'KPP 2014-2020 (M06)'!$GI$6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(M06)'!$GI$29:$GI$34</c:f>
            </c:numRef>
          </c:val>
          <c:extLst>
            <c:ext xmlns:c16="http://schemas.microsoft.com/office/drawing/2014/chart" uri="{C3380CC4-5D6E-409C-BE32-E72D297353CC}">
              <c16:uniqueId val="{000000BB-36F5-44FD-8A98-A8E6E17624AE}"/>
            </c:ext>
          </c:extLst>
        </c:ser>
        <c:ser>
          <c:idx val="188"/>
          <c:order val="188"/>
          <c:tx>
            <c:strRef>
              <c:f>'KPP 2014-2020 (M06)'!$GJ$6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(M06)'!$GJ$29:$GJ$34</c:f>
            </c:numRef>
          </c:val>
          <c:extLst>
            <c:ext xmlns:c16="http://schemas.microsoft.com/office/drawing/2014/chart" uri="{C3380CC4-5D6E-409C-BE32-E72D297353CC}">
              <c16:uniqueId val="{000000BC-36F5-44FD-8A98-A8E6E17624AE}"/>
            </c:ext>
          </c:extLst>
        </c:ser>
        <c:ser>
          <c:idx val="189"/>
          <c:order val="189"/>
          <c:tx>
            <c:strRef>
              <c:f>'KPP 2014-2020 (M06)'!$GK$6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(M06)'!$GK$29:$GK$34</c:f>
            </c:numRef>
          </c:val>
          <c:extLst>
            <c:ext xmlns:c16="http://schemas.microsoft.com/office/drawing/2014/chart" uri="{C3380CC4-5D6E-409C-BE32-E72D297353CC}">
              <c16:uniqueId val="{000000BD-36F5-44FD-8A98-A8E6E17624AE}"/>
            </c:ext>
          </c:extLst>
        </c:ser>
        <c:ser>
          <c:idx val="190"/>
          <c:order val="190"/>
          <c:tx>
            <c:strRef>
              <c:f>'KPP 2014-2020 (M06)'!$GL$6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(M06)'!$GL$29:$GL$34</c:f>
            </c:numRef>
          </c:val>
          <c:extLst>
            <c:ext xmlns:c16="http://schemas.microsoft.com/office/drawing/2014/chart" uri="{C3380CC4-5D6E-409C-BE32-E72D297353CC}">
              <c16:uniqueId val="{000000BE-36F5-44FD-8A98-A8E6E17624AE}"/>
            </c:ext>
          </c:extLst>
        </c:ser>
        <c:ser>
          <c:idx val="191"/>
          <c:order val="191"/>
          <c:tx>
            <c:strRef>
              <c:f>'KPP 2014-2020 (M06)'!$GM$6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(M06)'!$GM$29:$GM$34</c:f>
            </c:numRef>
          </c:val>
          <c:extLst>
            <c:ext xmlns:c16="http://schemas.microsoft.com/office/drawing/2014/chart" uri="{C3380CC4-5D6E-409C-BE32-E72D297353CC}">
              <c16:uniqueId val="{000000BF-36F5-44FD-8A98-A8E6E17624AE}"/>
            </c:ext>
          </c:extLst>
        </c:ser>
        <c:ser>
          <c:idx val="192"/>
          <c:order val="192"/>
          <c:tx>
            <c:strRef>
              <c:f>'KPP 2014-2020 (M06)'!$GN$6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(M06)'!$GN$29:$GN$34</c:f>
            </c:numRef>
          </c:val>
          <c:extLst>
            <c:ext xmlns:c16="http://schemas.microsoft.com/office/drawing/2014/chart" uri="{C3380CC4-5D6E-409C-BE32-E72D297353CC}">
              <c16:uniqueId val="{000000C0-36F5-44FD-8A98-A8E6E17624AE}"/>
            </c:ext>
          </c:extLst>
        </c:ser>
        <c:ser>
          <c:idx val="193"/>
          <c:order val="193"/>
          <c:tx>
            <c:strRef>
              <c:f>'KPP 2014-2020 (M06)'!$GO$6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(M06)'!$GO$29:$GO$34</c:f>
            </c:numRef>
          </c:val>
          <c:extLst>
            <c:ext xmlns:c16="http://schemas.microsoft.com/office/drawing/2014/chart" uri="{C3380CC4-5D6E-409C-BE32-E72D297353CC}">
              <c16:uniqueId val="{000000C1-36F5-44FD-8A98-A8E6E17624AE}"/>
            </c:ext>
          </c:extLst>
        </c:ser>
        <c:ser>
          <c:idx val="194"/>
          <c:order val="194"/>
          <c:tx>
            <c:strRef>
              <c:f>'KPP 2014-2020 (M06)'!$GP$6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(M06)'!$GP$29:$GP$34</c:f>
            </c:numRef>
          </c:val>
          <c:extLst>
            <c:ext xmlns:c16="http://schemas.microsoft.com/office/drawing/2014/chart" uri="{C3380CC4-5D6E-409C-BE32-E72D297353CC}">
              <c16:uniqueId val="{000000C2-36F5-44FD-8A98-A8E6E17624AE}"/>
            </c:ext>
          </c:extLst>
        </c:ser>
        <c:ser>
          <c:idx val="195"/>
          <c:order val="195"/>
          <c:tx>
            <c:strRef>
              <c:f>'KPP 2014-2020 (M06)'!$GQ$6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(M06)'!$GQ$29:$GQ$34</c:f>
            </c:numRef>
          </c:val>
          <c:extLst>
            <c:ext xmlns:c16="http://schemas.microsoft.com/office/drawing/2014/chart" uri="{C3380CC4-5D6E-409C-BE32-E72D297353CC}">
              <c16:uniqueId val="{000000C3-36F5-44FD-8A98-A8E6E17624AE}"/>
            </c:ext>
          </c:extLst>
        </c:ser>
        <c:ser>
          <c:idx val="196"/>
          <c:order val="196"/>
          <c:tx>
            <c:strRef>
              <c:f>'KPP 2014-2020 (M06)'!$GR$6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(M06)'!$GR$29:$GR$34</c:f>
            </c:numRef>
          </c:val>
          <c:extLst>
            <c:ext xmlns:c16="http://schemas.microsoft.com/office/drawing/2014/chart" uri="{C3380CC4-5D6E-409C-BE32-E72D297353CC}">
              <c16:uniqueId val="{000000C4-36F5-44FD-8A98-A8E6E17624AE}"/>
            </c:ext>
          </c:extLst>
        </c:ser>
        <c:ser>
          <c:idx val="197"/>
          <c:order val="197"/>
          <c:tx>
            <c:strRef>
              <c:f>'KPP 2014-2020 (M06)'!$GS$6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(M06)'!$GS$29:$GS$34</c:f>
            </c:numRef>
          </c:val>
          <c:extLst>
            <c:ext xmlns:c16="http://schemas.microsoft.com/office/drawing/2014/chart" uri="{C3380CC4-5D6E-409C-BE32-E72D297353CC}">
              <c16:uniqueId val="{000000C5-36F5-44FD-8A98-A8E6E17624AE}"/>
            </c:ext>
          </c:extLst>
        </c:ser>
        <c:ser>
          <c:idx val="198"/>
          <c:order val="198"/>
          <c:tx>
            <c:strRef>
              <c:f>'KPP 2014-2020 (M06)'!$GT$6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(M06)'!$GT$29:$GT$34</c:f>
            </c:numRef>
          </c:val>
          <c:extLst>
            <c:ext xmlns:c16="http://schemas.microsoft.com/office/drawing/2014/chart" uri="{C3380CC4-5D6E-409C-BE32-E72D297353CC}">
              <c16:uniqueId val="{000000C6-36F5-44FD-8A98-A8E6E17624AE}"/>
            </c:ext>
          </c:extLst>
        </c:ser>
        <c:ser>
          <c:idx val="199"/>
          <c:order val="199"/>
          <c:tx>
            <c:strRef>
              <c:f>'KPP 2014-2020 (M06)'!$GU$6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(M06)'!$GU$29:$GU$34</c:f>
            </c:numRef>
          </c:val>
          <c:extLst>
            <c:ext xmlns:c16="http://schemas.microsoft.com/office/drawing/2014/chart" uri="{C3380CC4-5D6E-409C-BE32-E72D297353CC}">
              <c16:uniqueId val="{000000C7-36F5-44FD-8A98-A8E6E17624AE}"/>
            </c:ext>
          </c:extLst>
        </c:ser>
        <c:ser>
          <c:idx val="200"/>
          <c:order val="200"/>
          <c:tx>
            <c:strRef>
              <c:f>'KPP 2014-2020 (M06)'!$GV$6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(M06)'!$GV$29:$GV$34</c:f>
            </c:numRef>
          </c:val>
          <c:extLst>
            <c:ext xmlns:c16="http://schemas.microsoft.com/office/drawing/2014/chart" uri="{C3380CC4-5D6E-409C-BE32-E72D297353CC}">
              <c16:uniqueId val="{000000C8-36F5-44FD-8A98-A8E6E17624AE}"/>
            </c:ext>
          </c:extLst>
        </c:ser>
        <c:ser>
          <c:idx val="201"/>
          <c:order val="201"/>
          <c:tx>
            <c:strRef>
              <c:f>'KPP 2014-2020 (M06)'!$GW$6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(M06)'!$GW$29:$GW$34</c:f>
            </c:numRef>
          </c:val>
          <c:extLst>
            <c:ext xmlns:c16="http://schemas.microsoft.com/office/drawing/2014/chart" uri="{C3380CC4-5D6E-409C-BE32-E72D297353CC}">
              <c16:uniqueId val="{000000C9-36F5-44FD-8A98-A8E6E17624AE}"/>
            </c:ext>
          </c:extLst>
        </c:ser>
        <c:ser>
          <c:idx val="202"/>
          <c:order val="202"/>
          <c:tx>
            <c:strRef>
              <c:f>'KPP 2014-2020 (M06)'!$GX$6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(M06)'!$GX$29:$GX$34</c:f>
            </c:numRef>
          </c:val>
          <c:extLst>
            <c:ext xmlns:c16="http://schemas.microsoft.com/office/drawing/2014/chart" uri="{C3380CC4-5D6E-409C-BE32-E72D297353CC}">
              <c16:uniqueId val="{000000CA-36F5-44FD-8A98-A8E6E17624AE}"/>
            </c:ext>
          </c:extLst>
        </c:ser>
        <c:ser>
          <c:idx val="203"/>
          <c:order val="203"/>
          <c:tx>
            <c:strRef>
              <c:f>'KPP 2014-2020 (M06)'!$GY$6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(M06)'!$GY$29:$GY$34</c:f>
            </c:numRef>
          </c:val>
          <c:extLst>
            <c:ext xmlns:c16="http://schemas.microsoft.com/office/drawing/2014/chart" uri="{C3380CC4-5D6E-409C-BE32-E72D297353CC}">
              <c16:uniqueId val="{000000CB-36F5-44FD-8A98-A8E6E17624AE}"/>
            </c:ext>
          </c:extLst>
        </c:ser>
        <c:ser>
          <c:idx val="204"/>
          <c:order val="204"/>
          <c:tx>
            <c:strRef>
              <c:f>'KPP 2014-2020 (M06)'!$GZ$6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(M06)'!$GZ$29:$GZ$34</c:f>
            </c:numRef>
          </c:val>
          <c:extLst>
            <c:ext xmlns:c16="http://schemas.microsoft.com/office/drawing/2014/chart" uri="{C3380CC4-5D6E-409C-BE32-E72D297353CC}">
              <c16:uniqueId val="{000000CC-36F5-44FD-8A98-A8E6E17624AE}"/>
            </c:ext>
          </c:extLst>
        </c:ser>
        <c:ser>
          <c:idx val="205"/>
          <c:order val="205"/>
          <c:tx>
            <c:strRef>
              <c:f>'KPP 2014-2020 (M06)'!$HA$6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(M06)'!$HA$29:$HA$34</c:f>
            </c:numRef>
          </c:val>
          <c:extLst>
            <c:ext xmlns:c16="http://schemas.microsoft.com/office/drawing/2014/chart" uri="{C3380CC4-5D6E-409C-BE32-E72D297353CC}">
              <c16:uniqueId val="{000000CD-36F5-44FD-8A98-A8E6E17624AE}"/>
            </c:ext>
          </c:extLst>
        </c:ser>
        <c:ser>
          <c:idx val="206"/>
          <c:order val="206"/>
          <c:tx>
            <c:strRef>
              <c:f>'KPP 2014-2020 (M06)'!$HB$6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(M06)'!$HB$29:$HB$34</c:f>
            </c:numRef>
          </c:val>
          <c:extLst>
            <c:ext xmlns:c16="http://schemas.microsoft.com/office/drawing/2014/chart" uri="{C3380CC4-5D6E-409C-BE32-E72D297353CC}">
              <c16:uniqueId val="{000000CE-36F5-44FD-8A98-A8E6E17624AE}"/>
            </c:ext>
          </c:extLst>
        </c:ser>
        <c:ser>
          <c:idx val="207"/>
          <c:order val="207"/>
          <c:tx>
            <c:strRef>
              <c:f>'KPP 2014-2020 (M06)'!$HC$6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(M06)'!$HC$29:$HC$34</c:f>
            </c:numRef>
          </c:val>
          <c:extLst>
            <c:ext xmlns:c16="http://schemas.microsoft.com/office/drawing/2014/chart" uri="{C3380CC4-5D6E-409C-BE32-E72D297353CC}">
              <c16:uniqueId val="{000000CF-36F5-44FD-8A98-A8E6E17624AE}"/>
            </c:ext>
          </c:extLst>
        </c:ser>
        <c:ser>
          <c:idx val="208"/>
          <c:order val="208"/>
          <c:tx>
            <c:strRef>
              <c:f>'KPP 2014-2020 (M06)'!$HD$6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(M06)'!$HD$29:$HD$34</c:f>
            </c:numRef>
          </c:val>
          <c:extLst>
            <c:ext xmlns:c16="http://schemas.microsoft.com/office/drawing/2014/chart" uri="{C3380CC4-5D6E-409C-BE32-E72D297353CC}">
              <c16:uniqueId val="{000000D0-36F5-44FD-8A98-A8E6E17624AE}"/>
            </c:ext>
          </c:extLst>
        </c:ser>
        <c:ser>
          <c:idx val="209"/>
          <c:order val="209"/>
          <c:tx>
            <c:strRef>
              <c:f>'KPP 2014-2020 (M06)'!$HE$6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(M06)'!$HE$29:$HE$34</c:f>
            </c:numRef>
          </c:val>
          <c:extLst>
            <c:ext xmlns:c16="http://schemas.microsoft.com/office/drawing/2014/chart" uri="{C3380CC4-5D6E-409C-BE32-E72D297353CC}">
              <c16:uniqueId val="{000000D1-36F5-44FD-8A98-A8E6E17624AE}"/>
            </c:ext>
          </c:extLst>
        </c:ser>
        <c:ser>
          <c:idx val="210"/>
          <c:order val="210"/>
          <c:tx>
            <c:strRef>
              <c:f>'KPP 2014-2020 (M06)'!$HF$6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(M06)'!$HF$29:$HF$34</c:f>
            </c:numRef>
          </c:val>
          <c:extLst>
            <c:ext xmlns:c16="http://schemas.microsoft.com/office/drawing/2014/chart" uri="{C3380CC4-5D6E-409C-BE32-E72D297353CC}">
              <c16:uniqueId val="{000000D2-36F5-44FD-8A98-A8E6E17624AE}"/>
            </c:ext>
          </c:extLst>
        </c:ser>
        <c:ser>
          <c:idx val="211"/>
          <c:order val="211"/>
          <c:tx>
            <c:strRef>
              <c:f>'KPP 2014-2020 (M06)'!$HG$6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(M06)'!$HG$29:$HG$34</c:f>
            </c:numRef>
          </c:val>
          <c:extLst>
            <c:ext xmlns:c16="http://schemas.microsoft.com/office/drawing/2014/chart" uri="{C3380CC4-5D6E-409C-BE32-E72D297353CC}">
              <c16:uniqueId val="{000000D3-36F5-44FD-8A98-A8E6E17624AE}"/>
            </c:ext>
          </c:extLst>
        </c:ser>
        <c:ser>
          <c:idx val="212"/>
          <c:order val="212"/>
          <c:tx>
            <c:strRef>
              <c:f>'KPP 2014-2020 (M06)'!$HH$6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(M06)'!$HH$29:$HH$34</c:f>
            </c:numRef>
          </c:val>
          <c:extLst>
            <c:ext xmlns:c16="http://schemas.microsoft.com/office/drawing/2014/chart" uri="{C3380CC4-5D6E-409C-BE32-E72D297353CC}">
              <c16:uniqueId val="{000000D4-36F5-44FD-8A98-A8E6E17624AE}"/>
            </c:ext>
          </c:extLst>
        </c:ser>
        <c:ser>
          <c:idx val="213"/>
          <c:order val="213"/>
          <c:tx>
            <c:strRef>
              <c:f>'KPP 2014-2020 (M06)'!$HI$6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(M06)'!$HI$29:$HI$34</c:f>
            </c:numRef>
          </c:val>
          <c:extLst>
            <c:ext xmlns:c16="http://schemas.microsoft.com/office/drawing/2014/chart" uri="{C3380CC4-5D6E-409C-BE32-E72D297353CC}">
              <c16:uniqueId val="{000000D5-36F5-44FD-8A98-A8E6E17624AE}"/>
            </c:ext>
          </c:extLst>
        </c:ser>
        <c:ser>
          <c:idx val="214"/>
          <c:order val="214"/>
          <c:tx>
            <c:strRef>
              <c:f>'KPP 2014-2020 (M06)'!$HJ$6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(M06)'!$HJ$29:$HJ$34</c:f>
            </c:numRef>
          </c:val>
          <c:extLst>
            <c:ext xmlns:c16="http://schemas.microsoft.com/office/drawing/2014/chart" uri="{C3380CC4-5D6E-409C-BE32-E72D297353CC}">
              <c16:uniqueId val="{000000D6-36F5-44FD-8A98-A8E6E17624AE}"/>
            </c:ext>
          </c:extLst>
        </c:ser>
        <c:ser>
          <c:idx val="215"/>
          <c:order val="215"/>
          <c:tx>
            <c:strRef>
              <c:f>'KPP 2014-2020 (M06)'!$HK$6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(M06)'!$HK$29:$HK$34</c:f>
            </c:numRef>
          </c:val>
          <c:extLst>
            <c:ext xmlns:c16="http://schemas.microsoft.com/office/drawing/2014/chart" uri="{C3380CC4-5D6E-409C-BE32-E72D297353CC}">
              <c16:uniqueId val="{000000D7-36F5-44FD-8A98-A8E6E17624AE}"/>
            </c:ext>
          </c:extLst>
        </c:ser>
        <c:ser>
          <c:idx val="216"/>
          <c:order val="216"/>
          <c:tx>
            <c:strRef>
              <c:f>'KPP 2014-2020 (M06)'!$HL$6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(M06)'!$HL$29:$HL$34</c:f>
            </c:numRef>
          </c:val>
          <c:extLst>
            <c:ext xmlns:c16="http://schemas.microsoft.com/office/drawing/2014/chart" uri="{C3380CC4-5D6E-409C-BE32-E72D297353CC}">
              <c16:uniqueId val="{000000D8-36F5-44FD-8A98-A8E6E17624AE}"/>
            </c:ext>
          </c:extLst>
        </c:ser>
        <c:ser>
          <c:idx val="217"/>
          <c:order val="217"/>
          <c:tx>
            <c:strRef>
              <c:f>'KPP 2014-2020 (M06)'!$HM$6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(M06)'!$HM$29:$HM$34</c:f>
            </c:numRef>
          </c:val>
          <c:extLst>
            <c:ext xmlns:c16="http://schemas.microsoft.com/office/drawing/2014/chart" uri="{C3380CC4-5D6E-409C-BE32-E72D297353CC}">
              <c16:uniqueId val="{000000D9-36F5-44FD-8A98-A8E6E17624AE}"/>
            </c:ext>
          </c:extLst>
        </c:ser>
        <c:ser>
          <c:idx val="218"/>
          <c:order val="218"/>
          <c:tx>
            <c:strRef>
              <c:f>'KPP 2014-2020 (M06)'!$HN$6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(M06)'!$HN$29:$HN$34</c:f>
            </c:numRef>
          </c:val>
          <c:extLst>
            <c:ext xmlns:c16="http://schemas.microsoft.com/office/drawing/2014/chart" uri="{C3380CC4-5D6E-409C-BE32-E72D297353CC}">
              <c16:uniqueId val="{000000DA-36F5-44FD-8A98-A8E6E17624AE}"/>
            </c:ext>
          </c:extLst>
        </c:ser>
        <c:ser>
          <c:idx val="219"/>
          <c:order val="219"/>
          <c:tx>
            <c:strRef>
              <c:f>'KPP 2014-2020 (M06)'!$HO$6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(M06)'!$HO$29:$HO$34</c:f>
            </c:numRef>
          </c:val>
          <c:extLst>
            <c:ext xmlns:c16="http://schemas.microsoft.com/office/drawing/2014/chart" uri="{C3380CC4-5D6E-409C-BE32-E72D297353CC}">
              <c16:uniqueId val="{000000DB-36F5-44FD-8A98-A8E6E17624AE}"/>
            </c:ext>
          </c:extLst>
        </c:ser>
        <c:ser>
          <c:idx val="220"/>
          <c:order val="220"/>
          <c:tx>
            <c:strRef>
              <c:f>'KPP 2014-2020 (M06)'!$HP$6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(M06)'!$HP$29:$HP$34</c:f>
            </c:numRef>
          </c:val>
          <c:extLst>
            <c:ext xmlns:c16="http://schemas.microsoft.com/office/drawing/2014/chart" uri="{C3380CC4-5D6E-409C-BE32-E72D297353CC}">
              <c16:uniqueId val="{000000DC-36F5-44FD-8A98-A8E6E17624AE}"/>
            </c:ext>
          </c:extLst>
        </c:ser>
        <c:ser>
          <c:idx val="221"/>
          <c:order val="221"/>
          <c:tx>
            <c:strRef>
              <c:f>'KPP 2014-2020 (M06)'!$HQ$6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(M06)'!$HQ$29:$HQ$34</c:f>
            </c:numRef>
          </c:val>
          <c:extLst>
            <c:ext xmlns:c16="http://schemas.microsoft.com/office/drawing/2014/chart" uri="{C3380CC4-5D6E-409C-BE32-E72D297353CC}">
              <c16:uniqueId val="{000000DD-36F5-44FD-8A98-A8E6E17624AE}"/>
            </c:ext>
          </c:extLst>
        </c:ser>
        <c:ser>
          <c:idx val="222"/>
          <c:order val="222"/>
          <c:tx>
            <c:strRef>
              <c:f>'KPP 2014-2020 (M06)'!$HR$6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(M06)'!$HR$29:$HR$34</c:f>
            </c:numRef>
          </c:val>
          <c:extLst>
            <c:ext xmlns:c16="http://schemas.microsoft.com/office/drawing/2014/chart" uri="{C3380CC4-5D6E-409C-BE32-E72D297353CC}">
              <c16:uniqueId val="{000000DE-36F5-44FD-8A98-A8E6E17624AE}"/>
            </c:ext>
          </c:extLst>
        </c:ser>
        <c:ser>
          <c:idx val="223"/>
          <c:order val="223"/>
          <c:tx>
            <c:strRef>
              <c:f>'KPP 2014-2020 (M06)'!$HS$6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1116650121312687E-3"/>
                  <c:y val="-1.0220431366584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212%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4-36F5-44FD-8A98-A8E6E17624AE}"/>
                </c:ext>
              </c:extLst>
            </c:dLbl>
            <c:dLbl>
              <c:idx val="1"/>
              <c:layout>
                <c:manualLayout>
                  <c:x val="1.5645663026688791E-2"/>
                  <c:y val="-1.277553920823042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8-36F5-44FD-8A98-A8E6E17624AE}"/>
                </c:ext>
              </c:extLst>
            </c:dLbl>
            <c:dLbl>
              <c:idx val="2"/>
              <c:layout>
                <c:manualLayout>
                  <c:x val="2.8446660048525073E-3"/>
                  <c:y val="-3.0661294099753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9-36F5-44FD-8A98-A8E6E17624AE}"/>
                </c:ext>
              </c:extLst>
            </c:dLbl>
            <c:dLbl>
              <c:idx val="3"/>
              <c:layout>
                <c:manualLayout>
                  <c:x val="7.1116650121313728E-3"/>
                  <c:y val="-1.788575489152259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D-36F5-44FD-8A98-A8E6E17624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(M06)'!$HS$29:$HS$34</c:f>
              <c:numCache>
                <c:formatCode>#,##0</c:formatCode>
                <c:ptCount val="4"/>
                <c:pt idx="0">
                  <c:v>106105516.72999999</c:v>
                </c:pt>
                <c:pt idx="1">
                  <c:v>9171012.4100000001</c:v>
                </c:pt>
                <c:pt idx="2">
                  <c:v>19608271.109999999</c:v>
                </c:pt>
                <c:pt idx="3">
                  <c:v>67687662.069999993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DF-36F5-44FD-8A98-A8E6E17624AE}"/>
            </c:ext>
          </c:extLst>
        </c:ser>
        <c:ser>
          <c:idx val="224"/>
          <c:order val="224"/>
          <c:tx>
            <c:strRef>
              <c:f>'KPP 2014-2020 (M06)'!$HT$6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(M06)'!$HT$29:$HT$34</c:f>
            </c:numRef>
          </c:val>
          <c:extLst>
            <c:ext xmlns:c16="http://schemas.microsoft.com/office/drawing/2014/chart" uri="{C3380CC4-5D6E-409C-BE32-E72D297353CC}">
              <c16:uniqueId val="{000000E0-36F5-44FD-8A98-A8E6E17624AE}"/>
            </c:ext>
          </c:extLst>
        </c:ser>
        <c:ser>
          <c:idx val="225"/>
          <c:order val="225"/>
          <c:tx>
            <c:strRef>
              <c:f>'KPP 2014-2020 (M06)'!$HU$6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223330024262537E-2"/>
                  <c:y val="-2.04408627331686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5-36F5-44FD-8A98-A8E6E17624AE}"/>
                </c:ext>
              </c:extLst>
            </c:dLbl>
            <c:dLbl>
              <c:idx val="2"/>
              <c:layout>
                <c:manualLayout>
                  <c:x val="1.4223330024262537E-2"/>
                  <c:y val="-2.299597057481476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A-36F5-44FD-8A98-A8E6E17624AE}"/>
                </c:ext>
              </c:extLst>
            </c:dLbl>
            <c:dLbl>
              <c:idx val="3"/>
              <c:layout>
                <c:manualLayout>
                  <c:x val="1.5645663026688687E-2"/>
                  <c:y val="-2.55510784164608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E-36F5-44FD-8A98-A8E6E17624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8666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(M06)'!$HU$29:$HU$34</c:f>
              <c:numCache>
                <c:formatCode>#,##0</c:formatCode>
                <c:ptCount val="4"/>
                <c:pt idx="0">
                  <c:v>31807728</c:v>
                </c:pt>
                <c:pt idx="1">
                  <c:v>0</c:v>
                </c:pt>
                <c:pt idx="2">
                  <c:v>12733393</c:v>
                </c:pt>
                <c:pt idx="3">
                  <c:v>3350526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1-36F5-44FD-8A98-A8E6E17624AE}"/>
            </c:ext>
          </c:extLst>
        </c:ser>
        <c:ser>
          <c:idx val="226"/>
          <c:order val="226"/>
          <c:tx>
            <c:strRef>
              <c:f>'KPP 2014-2020 (M06)'!$HV$6</c:f>
              <c:strCache>
                <c:ptCount val="1"/>
                <c:pt idx="0">
                  <c:v>Patvirtinta paramos suma nuo skirtų paramos lėšų 2014-2020 m., proc.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(M06)'!$HV$29:$HV$34</c:f>
            </c:numRef>
          </c:val>
          <c:extLst>
            <c:ext xmlns:c16="http://schemas.microsoft.com/office/drawing/2014/chart" uri="{C3380CC4-5D6E-409C-BE32-E72D297353CC}">
              <c16:uniqueId val="{000000E2-36F5-44FD-8A98-A8E6E17624AE}"/>
            </c:ext>
          </c:extLst>
        </c:ser>
        <c:ser>
          <c:idx val="227"/>
          <c:order val="227"/>
          <c:tx>
            <c:strRef>
              <c:f>'KPP 2014-2020 (M06)'!$HW$6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067996029114994E-2"/>
                  <c:y val="-2.29959705748148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6-36F5-44FD-8A98-A8E6E17624AE}"/>
                </c:ext>
              </c:extLst>
            </c:dLbl>
            <c:dLbl>
              <c:idx val="2"/>
              <c:layout>
                <c:manualLayout>
                  <c:x val="1.5645663026688791E-2"/>
                  <c:y val="-7.665323524938255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B-36F5-44FD-8A98-A8E6E17624AE}"/>
                </c:ext>
              </c:extLst>
            </c:dLbl>
            <c:dLbl>
              <c:idx val="3"/>
              <c:layout>
                <c:manualLayout>
                  <c:x val="2.8446660048525179E-2"/>
                  <c:y val="-1.53306470498765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0,05%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F-36F5-44FD-8A98-A8E6E17624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43661C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(M06)'!$C$29:$C$34</c:f>
              <c:strCache>
                <c:ptCount val="4"/>
                <c:pt idx="0">
                  <c:v>Parama jaunųjų ūkininkų įsikūrimui</c:v>
                </c:pt>
                <c:pt idx="1">
                  <c:v>Parama ekonominės veiklos pradžiai kaimo vietovėse</c:v>
                </c:pt>
                <c:pt idx="2">
                  <c:v>Parama smulkiems ūkiams</c:v>
                </c:pt>
                <c:pt idx="3">
                  <c:v>Parama investicijoms, skirtoms ekonominės veiklos kūrimui ir plėtrai</c:v>
                </c:pt>
              </c:strCache>
            </c:strRef>
          </c:cat>
          <c:val>
            <c:numRef>
              <c:f>'KPP 2014-2020 (M06)'!$HW$29:$HW$34</c:f>
              <c:numCache>
                <c:formatCode>#,##0</c:formatCode>
                <c:ptCount val="4"/>
                <c:pt idx="0">
                  <c:v>18549440.07</c:v>
                </c:pt>
                <c:pt idx="1">
                  <c:v>0</c:v>
                </c:pt>
                <c:pt idx="2">
                  <c:v>9734926.5800000019</c:v>
                </c:pt>
                <c:pt idx="3">
                  <c:v>58435.7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3-36F5-44FD-8A98-A8E6E17624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19575728"/>
        <c:axId val="519567528"/>
        <c:axId val="0"/>
      </c:bar3DChart>
      <c:catAx>
        <c:axId val="51957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519567528"/>
        <c:crosses val="autoZero"/>
        <c:auto val="1"/>
        <c:lblAlgn val="ctr"/>
        <c:lblOffset val="100"/>
        <c:noMultiLvlLbl val="0"/>
      </c:catAx>
      <c:valAx>
        <c:axId val="519567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L_t_-;\-* #,##0\ _L_t_-;_-* &quot;-&quot;??\ _L_t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519575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7194094488188975"/>
          <c:y val="2.653624334172033E-2"/>
          <c:w val="0.7280590551181102"/>
          <c:h val="0.593886254681832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'KPP 2014-2020 (iš viso) (3)'!$D$6</c:f>
              <c:strCache>
                <c:ptCount val="1"/>
                <c:pt idx="0">
                  <c:v>Skirta paramos lėšų 2014-2020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(3)'!$D$7:$D$80</c:f>
            </c:numRef>
          </c:val>
          <c:extLst>
            <c:ext xmlns:c16="http://schemas.microsoft.com/office/drawing/2014/chart" uri="{C3380CC4-5D6E-409C-BE32-E72D297353CC}">
              <c16:uniqueId val="{00000000-364A-4FF0-B1E6-EE6508AE3178}"/>
            </c:ext>
          </c:extLst>
        </c:ser>
        <c:ser>
          <c:idx val="1"/>
          <c:order val="1"/>
          <c:tx>
            <c:strRef>
              <c:f>'KPP 2014-2020 (iš viso) (3)'!$E$6</c:f>
              <c:strCache>
                <c:ptCount val="1"/>
                <c:pt idx="0">
                  <c:v>Skirta paramos lėšų 2014-2017 m., EUR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777777777777779E-3"/>
                  <c:y val="-1.4474314550029272E-2"/>
                </c:manualLayout>
              </c:layout>
              <c:tx>
                <c:rich>
                  <a:bodyPr/>
                  <a:lstStyle/>
                  <a:p>
                    <a:fld id="{01F587BB-3C4F-4F40-8CC7-27DAABEE7E39}" type="VALUE">
                      <a:rPr lang="en-US" smtClean="0"/>
                      <a:pPr/>
                      <a:t>[REIKŠMĖ]</a:t>
                    </a:fld>
                    <a:endParaRPr lang="en-US" dirty="0"/>
                  </a:p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E7-364A-4FF0-B1E6-EE6508AE3178}"/>
                </c:ext>
              </c:extLst>
            </c:dLbl>
            <c:dLbl>
              <c:idx val="1"/>
              <c:layout>
                <c:manualLayout>
                  <c:x val="4.1666666666666666E-3"/>
                  <c:y val="-1.688670030836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8-364A-4FF0-B1E6-EE6508AE3178}"/>
                </c:ext>
              </c:extLst>
            </c:dLbl>
            <c:dLbl>
              <c:idx val="3"/>
              <c:layout>
                <c:manualLayout>
                  <c:x val="1.3888888888888889E-3"/>
                  <c:y val="-5.789725820011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F-364A-4FF0-B1E6-EE6508AE3178}"/>
                </c:ext>
              </c:extLst>
            </c:dLbl>
            <c:dLbl>
              <c:idx val="5"/>
              <c:layout>
                <c:manualLayout>
                  <c:x val="0"/>
                  <c:y val="-8.2021115783499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7-364A-4FF0-B1E6-EE6508AE31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005D7E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(3)'!$E$7:$E$80</c:f>
              <c:numCache>
                <c:formatCode>#,##0</c:formatCode>
                <c:ptCount val="6"/>
                <c:pt idx="0">
                  <c:v>52335000</c:v>
                </c:pt>
                <c:pt idx="1">
                  <c:v>45211090</c:v>
                </c:pt>
                <c:pt idx="2">
                  <c:v>116532688</c:v>
                </c:pt>
                <c:pt idx="3">
                  <c:v>6564733</c:v>
                </c:pt>
                <c:pt idx="4">
                  <c:v>235336599</c:v>
                </c:pt>
                <c:pt idx="5">
                  <c:v>1050000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4A-4FF0-B1E6-EE6508AE3178}"/>
            </c:ext>
          </c:extLst>
        </c:ser>
        <c:ser>
          <c:idx val="2"/>
          <c:order val="2"/>
          <c:tx>
            <c:strRef>
              <c:f>'KPP 2014-2020 (iš viso) (3)'!$F$6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(3)'!$F$7:$F$80</c:f>
            </c:numRef>
          </c:val>
          <c:extLst>
            <c:ext xmlns:c16="http://schemas.microsoft.com/office/drawing/2014/chart" uri="{C3380CC4-5D6E-409C-BE32-E72D297353CC}">
              <c16:uniqueId val="{00000002-364A-4FF0-B1E6-EE6508AE3178}"/>
            </c:ext>
          </c:extLst>
        </c:ser>
        <c:ser>
          <c:idx val="3"/>
          <c:order val="3"/>
          <c:tx>
            <c:strRef>
              <c:f>'KPP 2014-2020 (iš viso) (3)'!$G$6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(3)'!$G$7:$G$80</c:f>
            </c:numRef>
          </c:val>
          <c:extLst>
            <c:ext xmlns:c16="http://schemas.microsoft.com/office/drawing/2014/chart" uri="{C3380CC4-5D6E-409C-BE32-E72D297353CC}">
              <c16:uniqueId val="{00000003-364A-4FF0-B1E6-EE6508AE3178}"/>
            </c:ext>
          </c:extLst>
        </c:ser>
        <c:ser>
          <c:idx val="4"/>
          <c:order val="4"/>
          <c:tx>
            <c:strRef>
              <c:f>'KPP 2014-2020 (iš viso) (3)'!$H$6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(3)'!$H$7:$H$80</c:f>
            </c:numRef>
          </c:val>
          <c:extLst>
            <c:ext xmlns:c16="http://schemas.microsoft.com/office/drawing/2014/chart" uri="{C3380CC4-5D6E-409C-BE32-E72D297353CC}">
              <c16:uniqueId val="{00000004-364A-4FF0-B1E6-EE6508AE3178}"/>
            </c:ext>
          </c:extLst>
        </c:ser>
        <c:ser>
          <c:idx val="5"/>
          <c:order val="5"/>
          <c:tx>
            <c:strRef>
              <c:f>'KPP 2014-2020 (iš viso) (3)'!$I$6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(3)'!$I$7:$I$80</c:f>
            </c:numRef>
          </c:val>
          <c:extLst>
            <c:ext xmlns:c16="http://schemas.microsoft.com/office/drawing/2014/chart" uri="{C3380CC4-5D6E-409C-BE32-E72D297353CC}">
              <c16:uniqueId val="{00000005-364A-4FF0-B1E6-EE6508AE3178}"/>
            </c:ext>
          </c:extLst>
        </c:ser>
        <c:ser>
          <c:idx val="6"/>
          <c:order val="6"/>
          <c:tx>
            <c:strRef>
              <c:f>'KPP 2014-2020 (iš viso) (3)'!$J$6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(3)'!$J$7:$J$80</c:f>
            </c:numRef>
          </c:val>
          <c:extLst>
            <c:ext xmlns:c16="http://schemas.microsoft.com/office/drawing/2014/chart" uri="{C3380CC4-5D6E-409C-BE32-E72D297353CC}">
              <c16:uniqueId val="{00000006-364A-4FF0-B1E6-EE6508AE3178}"/>
            </c:ext>
          </c:extLst>
        </c:ser>
        <c:ser>
          <c:idx val="7"/>
          <c:order val="7"/>
          <c:tx>
            <c:strRef>
              <c:f>'KPP 2014-2020 (iš viso) (3)'!$K$6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(3)'!$K$7:$K$80</c:f>
            </c:numRef>
          </c:val>
          <c:extLst>
            <c:ext xmlns:c16="http://schemas.microsoft.com/office/drawing/2014/chart" uri="{C3380CC4-5D6E-409C-BE32-E72D297353CC}">
              <c16:uniqueId val="{00000007-364A-4FF0-B1E6-EE6508AE3178}"/>
            </c:ext>
          </c:extLst>
        </c:ser>
        <c:ser>
          <c:idx val="8"/>
          <c:order val="8"/>
          <c:tx>
            <c:strRef>
              <c:f>'KPP 2014-2020 (iš viso) (3)'!$L$6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(3)'!$L$7:$L$80</c:f>
            </c:numRef>
          </c:val>
          <c:extLst>
            <c:ext xmlns:c16="http://schemas.microsoft.com/office/drawing/2014/chart" uri="{C3380CC4-5D6E-409C-BE32-E72D297353CC}">
              <c16:uniqueId val="{00000008-364A-4FF0-B1E6-EE6508AE3178}"/>
            </c:ext>
          </c:extLst>
        </c:ser>
        <c:ser>
          <c:idx val="9"/>
          <c:order val="9"/>
          <c:tx>
            <c:strRef>
              <c:f>'KPP 2014-2020 (iš viso) (3)'!$M$6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(3)'!$M$7:$M$80</c:f>
            </c:numRef>
          </c:val>
          <c:extLst>
            <c:ext xmlns:c16="http://schemas.microsoft.com/office/drawing/2014/chart" uri="{C3380CC4-5D6E-409C-BE32-E72D297353CC}">
              <c16:uniqueId val="{00000009-364A-4FF0-B1E6-EE6508AE3178}"/>
            </c:ext>
          </c:extLst>
        </c:ser>
        <c:ser>
          <c:idx val="10"/>
          <c:order val="10"/>
          <c:tx>
            <c:strRef>
              <c:f>'KPP 2014-2020 (iš viso) (3)'!$N$6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(3)'!$N$7:$N$80</c:f>
            </c:numRef>
          </c:val>
          <c:extLst>
            <c:ext xmlns:c16="http://schemas.microsoft.com/office/drawing/2014/chart" uri="{C3380CC4-5D6E-409C-BE32-E72D297353CC}">
              <c16:uniqueId val="{0000000A-364A-4FF0-B1E6-EE6508AE3178}"/>
            </c:ext>
          </c:extLst>
        </c:ser>
        <c:ser>
          <c:idx val="11"/>
          <c:order val="11"/>
          <c:tx>
            <c:strRef>
              <c:f>'KPP 2014-2020 (iš viso) (3)'!$O$6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(3)'!$O$7:$O$80</c:f>
            </c:numRef>
          </c:val>
          <c:extLst>
            <c:ext xmlns:c16="http://schemas.microsoft.com/office/drawing/2014/chart" uri="{C3380CC4-5D6E-409C-BE32-E72D297353CC}">
              <c16:uniqueId val="{0000000B-364A-4FF0-B1E6-EE6508AE3178}"/>
            </c:ext>
          </c:extLst>
        </c:ser>
        <c:ser>
          <c:idx val="12"/>
          <c:order val="12"/>
          <c:tx>
            <c:strRef>
              <c:f>'KPP 2014-2020 (iš viso) (3)'!$P$6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(3)'!$P$7:$P$80</c:f>
            </c:numRef>
          </c:val>
          <c:extLst>
            <c:ext xmlns:c16="http://schemas.microsoft.com/office/drawing/2014/chart" uri="{C3380CC4-5D6E-409C-BE32-E72D297353CC}">
              <c16:uniqueId val="{0000000C-364A-4FF0-B1E6-EE6508AE3178}"/>
            </c:ext>
          </c:extLst>
        </c:ser>
        <c:ser>
          <c:idx val="13"/>
          <c:order val="13"/>
          <c:tx>
            <c:strRef>
              <c:f>'KPP 2014-2020 (iš viso) (3)'!$Q$6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(3)'!$Q$7:$Q$80</c:f>
            </c:numRef>
          </c:val>
          <c:extLst>
            <c:ext xmlns:c16="http://schemas.microsoft.com/office/drawing/2014/chart" uri="{C3380CC4-5D6E-409C-BE32-E72D297353CC}">
              <c16:uniqueId val="{0000000D-364A-4FF0-B1E6-EE6508AE3178}"/>
            </c:ext>
          </c:extLst>
        </c:ser>
        <c:ser>
          <c:idx val="14"/>
          <c:order val="14"/>
          <c:tx>
            <c:strRef>
              <c:f>'KPP 2014-2020 (iš viso) (3)'!$R$6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(3)'!$R$7:$R$80</c:f>
            </c:numRef>
          </c:val>
          <c:extLst>
            <c:ext xmlns:c16="http://schemas.microsoft.com/office/drawing/2014/chart" uri="{C3380CC4-5D6E-409C-BE32-E72D297353CC}">
              <c16:uniqueId val="{0000000E-364A-4FF0-B1E6-EE6508AE3178}"/>
            </c:ext>
          </c:extLst>
        </c:ser>
        <c:ser>
          <c:idx val="15"/>
          <c:order val="15"/>
          <c:tx>
            <c:strRef>
              <c:f>'KPP 2014-2020 (iš viso) (3)'!$S$6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(3)'!$S$7:$S$80</c:f>
            </c:numRef>
          </c:val>
          <c:extLst>
            <c:ext xmlns:c16="http://schemas.microsoft.com/office/drawing/2014/chart" uri="{C3380CC4-5D6E-409C-BE32-E72D297353CC}">
              <c16:uniqueId val="{0000000F-364A-4FF0-B1E6-EE6508AE3178}"/>
            </c:ext>
          </c:extLst>
        </c:ser>
        <c:ser>
          <c:idx val="16"/>
          <c:order val="16"/>
          <c:tx>
            <c:strRef>
              <c:f>'KPP 2014-2020 (iš viso) (3)'!$T$6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(3)'!$T$7:$T$80</c:f>
            </c:numRef>
          </c:val>
          <c:extLst>
            <c:ext xmlns:c16="http://schemas.microsoft.com/office/drawing/2014/chart" uri="{C3380CC4-5D6E-409C-BE32-E72D297353CC}">
              <c16:uniqueId val="{00000010-364A-4FF0-B1E6-EE6508AE3178}"/>
            </c:ext>
          </c:extLst>
        </c:ser>
        <c:ser>
          <c:idx val="17"/>
          <c:order val="17"/>
          <c:tx>
            <c:strRef>
              <c:f>'KPP 2014-2020 (iš viso) (3)'!$U$6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(3)'!$U$7:$U$80</c:f>
            </c:numRef>
          </c:val>
          <c:extLst>
            <c:ext xmlns:c16="http://schemas.microsoft.com/office/drawing/2014/chart" uri="{C3380CC4-5D6E-409C-BE32-E72D297353CC}">
              <c16:uniqueId val="{00000011-364A-4FF0-B1E6-EE6508AE3178}"/>
            </c:ext>
          </c:extLst>
        </c:ser>
        <c:ser>
          <c:idx val="18"/>
          <c:order val="18"/>
          <c:tx>
            <c:strRef>
              <c:f>'KPP 2014-2020 (iš viso) (3)'!$V$6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(3)'!$V$7:$V$80</c:f>
            </c:numRef>
          </c:val>
          <c:extLst>
            <c:ext xmlns:c16="http://schemas.microsoft.com/office/drawing/2014/chart" uri="{C3380CC4-5D6E-409C-BE32-E72D297353CC}">
              <c16:uniqueId val="{00000012-364A-4FF0-B1E6-EE6508AE3178}"/>
            </c:ext>
          </c:extLst>
        </c:ser>
        <c:ser>
          <c:idx val="19"/>
          <c:order val="19"/>
          <c:tx>
            <c:strRef>
              <c:f>'KPP 2014-2020 (iš viso) (3)'!$W$6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(3)'!$W$7:$W$80</c:f>
            </c:numRef>
          </c:val>
          <c:extLst>
            <c:ext xmlns:c16="http://schemas.microsoft.com/office/drawing/2014/chart" uri="{C3380CC4-5D6E-409C-BE32-E72D297353CC}">
              <c16:uniqueId val="{00000013-364A-4FF0-B1E6-EE6508AE3178}"/>
            </c:ext>
          </c:extLst>
        </c:ser>
        <c:ser>
          <c:idx val="20"/>
          <c:order val="20"/>
          <c:tx>
            <c:strRef>
              <c:f>'KPP 2014-2020 (iš viso) (3)'!$X$6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(3)'!$X$7:$X$80</c:f>
            </c:numRef>
          </c:val>
          <c:extLst>
            <c:ext xmlns:c16="http://schemas.microsoft.com/office/drawing/2014/chart" uri="{C3380CC4-5D6E-409C-BE32-E72D297353CC}">
              <c16:uniqueId val="{00000014-364A-4FF0-B1E6-EE6508AE3178}"/>
            </c:ext>
          </c:extLst>
        </c:ser>
        <c:ser>
          <c:idx val="21"/>
          <c:order val="21"/>
          <c:tx>
            <c:strRef>
              <c:f>'KPP 2014-2020 (iš viso) (3)'!$Y$6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(3)'!$Y$7:$Y$80</c:f>
            </c:numRef>
          </c:val>
          <c:extLst>
            <c:ext xmlns:c16="http://schemas.microsoft.com/office/drawing/2014/chart" uri="{C3380CC4-5D6E-409C-BE32-E72D297353CC}">
              <c16:uniqueId val="{00000015-364A-4FF0-B1E6-EE6508AE3178}"/>
            </c:ext>
          </c:extLst>
        </c:ser>
        <c:ser>
          <c:idx val="22"/>
          <c:order val="22"/>
          <c:tx>
            <c:strRef>
              <c:f>'KPP 2014-2020 (iš viso) (3)'!$Z$6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(3)'!$Z$7:$Z$80</c:f>
            </c:numRef>
          </c:val>
          <c:extLst>
            <c:ext xmlns:c16="http://schemas.microsoft.com/office/drawing/2014/chart" uri="{C3380CC4-5D6E-409C-BE32-E72D297353CC}">
              <c16:uniqueId val="{00000016-364A-4FF0-B1E6-EE6508AE3178}"/>
            </c:ext>
          </c:extLst>
        </c:ser>
        <c:ser>
          <c:idx val="23"/>
          <c:order val="23"/>
          <c:tx>
            <c:strRef>
              <c:f>'KPP 2014-2020 (iš viso) (3)'!$AA$6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(3)'!$AA$7:$AA$80</c:f>
            </c:numRef>
          </c:val>
          <c:extLst>
            <c:ext xmlns:c16="http://schemas.microsoft.com/office/drawing/2014/chart" uri="{C3380CC4-5D6E-409C-BE32-E72D297353CC}">
              <c16:uniqueId val="{00000017-364A-4FF0-B1E6-EE6508AE3178}"/>
            </c:ext>
          </c:extLst>
        </c:ser>
        <c:ser>
          <c:idx val="24"/>
          <c:order val="24"/>
          <c:tx>
            <c:strRef>
              <c:f>'KPP 2014-2020 (iš viso) (3)'!$AB$6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(3)'!$AB$7:$AB$80</c:f>
            </c:numRef>
          </c:val>
          <c:extLst>
            <c:ext xmlns:c16="http://schemas.microsoft.com/office/drawing/2014/chart" uri="{C3380CC4-5D6E-409C-BE32-E72D297353CC}">
              <c16:uniqueId val="{00000018-364A-4FF0-B1E6-EE6508AE3178}"/>
            </c:ext>
          </c:extLst>
        </c:ser>
        <c:ser>
          <c:idx val="25"/>
          <c:order val="25"/>
          <c:tx>
            <c:strRef>
              <c:f>'KPP 2014-2020 (iš viso) (3)'!$AC$6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(3)'!$AC$7:$AC$80</c:f>
            </c:numRef>
          </c:val>
          <c:extLst>
            <c:ext xmlns:c16="http://schemas.microsoft.com/office/drawing/2014/chart" uri="{C3380CC4-5D6E-409C-BE32-E72D297353CC}">
              <c16:uniqueId val="{00000019-364A-4FF0-B1E6-EE6508AE3178}"/>
            </c:ext>
          </c:extLst>
        </c:ser>
        <c:ser>
          <c:idx val="26"/>
          <c:order val="26"/>
          <c:tx>
            <c:strRef>
              <c:f>'KPP 2014-2020 (iš viso) (3)'!$AD$6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(3)'!$AD$7:$AD$80</c:f>
            </c:numRef>
          </c:val>
          <c:extLst>
            <c:ext xmlns:c16="http://schemas.microsoft.com/office/drawing/2014/chart" uri="{C3380CC4-5D6E-409C-BE32-E72D297353CC}">
              <c16:uniqueId val="{0000001A-364A-4FF0-B1E6-EE6508AE3178}"/>
            </c:ext>
          </c:extLst>
        </c:ser>
        <c:ser>
          <c:idx val="27"/>
          <c:order val="27"/>
          <c:tx>
            <c:strRef>
              <c:f>'KPP 2014-2020 (iš viso) (3)'!$AE$6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(3)'!$AE$7:$AE$80</c:f>
            </c:numRef>
          </c:val>
          <c:extLst>
            <c:ext xmlns:c16="http://schemas.microsoft.com/office/drawing/2014/chart" uri="{C3380CC4-5D6E-409C-BE32-E72D297353CC}">
              <c16:uniqueId val="{0000001B-364A-4FF0-B1E6-EE6508AE3178}"/>
            </c:ext>
          </c:extLst>
        </c:ser>
        <c:ser>
          <c:idx val="28"/>
          <c:order val="28"/>
          <c:tx>
            <c:strRef>
              <c:f>'KPP 2014-2020 (iš viso) (3)'!$AF$6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(3)'!$AF$7:$AF$80</c:f>
            </c:numRef>
          </c:val>
          <c:extLst>
            <c:ext xmlns:c16="http://schemas.microsoft.com/office/drawing/2014/chart" uri="{C3380CC4-5D6E-409C-BE32-E72D297353CC}">
              <c16:uniqueId val="{0000001C-364A-4FF0-B1E6-EE6508AE3178}"/>
            </c:ext>
          </c:extLst>
        </c:ser>
        <c:ser>
          <c:idx val="29"/>
          <c:order val="29"/>
          <c:tx>
            <c:strRef>
              <c:f>'KPP 2014-2020 (iš viso) (3)'!$AG$6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(3)'!$AG$7:$AG$80</c:f>
            </c:numRef>
          </c:val>
          <c:extLst>
            <c:ext xmlns:c16="http://schemas.microsoft.com/office/drawing/2014/chart" uri="{C3380CC4-5D6E-409C-BE32-E72D297353CC}">
              <c16:uniqueId val="{0000001D-364A-4FF0-B1E6-EE6508AE3178}"/>
            </c:ext>
          </c:extLst>
        </c:ser>
        <c:ser>
          <c:idx val="30"/>
          <c:order val="30"/>
          <c:tx>
            <c:strRef>
              <c:f>'KPP 2014-2020 (iš viso) (3)'!$AH$6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(3)'!$AH$7:$AH$80</c:f>
            </c:numRef>
          </c:val>
          <c:extLst>
            <c:ext xmlns:c16="http://schemas.microsoft.com/office/drawing/2014/chart" uri="{C3380CC4-5D6E-409C-BE32-E72D297353CC}">
              <c16:uniqueId val="{0000001E-364A-4FF0-B1E6-EE6508AE3178}"/>
            </c:ext>
          </c:extLst>
        </c:ser>
        <c:ser>
          <c:idx val="31"/>
          <c:order val="31"/>
          <c:tx>
            <c:strRef>
              <c:f>'KPP 2014-2020 (iš viso) (3)'!$AI$6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(3)'!$AI$7:$AI$80</c:f>
            </c:numRef>
          </c:val>
          <c:extLst>
            <c:ext xmlns:c16="http://schemas.microsoft.com/office/drawing/2014/chart" uri="{C3380CC4-5D6E-409C-BE32-E72D297353CC}">
              <c16:uniqueId val="{0000001F-364A-4FF0-B1E6-EE6508AE3178}"/>
            </c:ext>
          </c:extLst>
        </c:ser>
        <c:ser>
          <c:idx val="32"/>
          <c:order val="32"/>
          <c:tx>
            <c:strRef>
              <c:f>'KPP 2014-2020 (iš viso) (3)'!$AJ$6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(3)'!$AJ$7:$AJ$80</c:f>
            </c:numRef>
          </c:val>
          <c:extLst>
            <c:ext xmlns:c16="http://schemas.microsoft.com/office/drawing/2014/chart" uri="{C3380CC4-5D6E-409C-BE32-E72D297353CC}">
              <c16:uniqueId val="{00000020-364A-4FF0-B1E6-EE6508AE3178}"/>
            </c:ext>
          </c:extLst>
        </c:ser>
        <c:ser>
          <c:idx val="33"/>
          <c:order val="33"/>
          <c:tx>
            <c:strRef>
              <c:f>'KPP 2014-2020 (iš viso) (3)'!$AK$6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(3)'!$AK$7:$AK$80</c:f>
            </c:numRef>
          </c:val>
          <c:extLst>
            <c:ext xmlns:c16="http://schemas.microsoft.com/office/drawing/2014/chart" uri="{C3380CC4-5D6E-409C-BE32-E72D297353CC}">
              <c16:uniqueId val="{00000021-364A-4FF0-B1E6-EE6508AE3178}"/>
            </c:ext>
          </c:extLst>
        </c:ser>
        <c:ser>
          <c:idx val="34"/>
          <c:order val="34"/>
          <c:tx>
            <c:strRef>
              <c:f>'KPP 2014-2020 (iš viso) (3)'!$AL$6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(3)'!$AL$7:$AL$80</c:f>
            </c:numRef>
          </c:val>
          <c:extLst>
            <c:ext xmlns:c16="http://schemas.microsoft.com/office/drawing/2014/chart" uri="{C3380CC4-5D6E-409C-BE32-E72D297353CC}">
              <c16:uniqueId val="{00000022-364A-4FF0-B1E6-EE6508AE3178}"/>
            </c:ext>
          </c:extLst>
        </c:ser>
        <c:ser>
          <c:idx val="35"/>
          <c:order val="35"/>
          <c:tx>
            <c:strRef>
              <c:f>'KPP 2014-2020 (iš viso) (3)'!$AM$6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(3)'!$AM$7:$AM$80</c:f>
            </c:numRef>
          </c:val>
          <c:extLst>
            <c:ext xmlns:c16="http://schemas.microsoft.com/office/drawing/2014/chart" uri="{C3380CC4-5D6E-409C-BE32-E72D297353CC}">
              <c16:uniqueId val="{00000023-364A-4FF0-B1E6-EE6508AE3178}"/>
            </c:ext>
          </c:extLst>
        </c:ser>
        <c:ser>
          <c:idx val="36"/>
          <c:order val="36"/>
          <c:tx>
            <c:strRef>
              <c:f>'KPP 2014-2020 (iš viso) (3)'!$AN$6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(3)'!$AN$7:$AN$80</c:f>
            </c:numRef>
          </c:val>
          <c:extLst>
            <c:ext xmlns:c16="http://schemas.microsoft.com/office/drawing/2014/chart" uri="{C3380CC4-5D6E-409C-BE32-E72D297353CC}">
              <c16:uniqueId val="{00000024-364A-4FF0-B1E6-EE6508AE3178}"/>
            </c:ext>
          </c:extLst>
        </c:ser>
        <c:ser>
          <c:idx val="37"/>
          <c:order val="37"/>
          <c:tx>
            <c:strRef>
              <c:f>'KPP 2014-2020 (iš viso) (3)'!$AO$6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(3)'!$AO$7:$AO$80</c:f>
            </c:numRef>
          </c:val>
          <c:extLst>
            <c:ext xmlns:c16="http://schemas.microsoft.com/office/drawing/2014/chart" uri="{C3380CC4-5D6E-409C-BE32-E72D297353CC}">
              <c16:uniqueId val="{00000025-364A-4FF0-B1E6-EE6508AE3178}"/>
            </c:ext>
          </c:extLst>
        </c:ser>
        <c:ser>
          <c:idx val="38"/>
          <c:order val="38"/>
          <c:tx>
            <c:strRef>
              <c:f>'KPP 2014-2020 (iš viso) (3)'!$AP$6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(3)'!$AP$7:$AP$80</c:f>
            </c:numRef>
          </c:val>
          <c:extLst>
            <c:ext xmlns:c16="http://schemas.microsoft.com/office/drawing/2014/chart" uri="{C3380CC4-5D6E-409C-BE32-E72D297353CC}">
              <c16:uniqueId val="{00000026-364A-4FF0-B1E6-EE6508AE3178}"/>
            </c:ext>
          </c:extLst>
        </c:ser>
        <c:ser>
          <c:idx val="39"/>
          <c:order val="39"/>
          <c:tx>
            <c:strRef>
              <c:f>'KPP 2014-2020 (iš viso) (3)'!$AQ$6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(3)'!$AQ$7:$AQ$80</c:f>
            </c:numRef>
          </c:val>
          <c:extLst>
            <c:ext xmlns:c16="http://schemas.microsoft.com/office/drawing/2014/chart" uri="{C3380CC4-5D6E-409C-BE32-E72D297353CC}">
              <c16:uniqueId val="{00000027-364A-4FF0-B1E6-EE6508AE3178}"/>
            </c:ext>
          </c:extLst>
        </c:ser>
        <c:ser>
          <c:idx val="40"/>
          <c:order val="40"/>
          <c:tx>
            <c:strRef>
              <c:f>'KPP 2014-2020 (iš viso) (3)'!$AR$6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(3)'!$AR$7:$AR$80</c:f>
            </c:numRef>
          </c:val>
          <c:extLst>
            <c:ext xmlns:c16="http://schemas.microsoft.com/office/drawing/2014/chart" uri="{C3380CC4-5D6E-409C-BE32-E72D297353CC}">
              <c16:uniqueId val="{00000028-364A-4FF0-B1E6-EE6508AE3178}"/>
            </c:ext>
          </c:extLst>
        </c:ser>
        <c:ser>
          <c:idx val="41"/>
          <c:order val="41"/>
          <c:tx>
            <c:strRef>
              <c:f>'KPP 2014-2020 (iš viso) (3)'!$AS$6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(3)'!$AS$7:$AS$80</c:f>
            </c:numRef>
          </c:val>
          <c:extLst>
            <c:ext xmlns:c16="http://schemas.microsoft.com/office/drawing/2014/chart" uri="{C3380CC4-5D6E-409C-BE32-E72D297353CC}">
              <c16:uniqueId val="{00000029-364A-4FF0-B1E6-EE6508AE3178}"/>
            </c:ext>
          </c:extLst>
        </c:ser>
        <c:ser>
          <c:idx val="42"/>
          <c:order val="42"/>
          <c:tx>
            <c:strRef>
              <c:f>'KPP 2014-2020 (iš viso) (3)'!$AT$6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(3)'!$AT$7:$AT$80</c:f>
            </c:numRef>
          </c:val>
          <c:extLst>
            <c:ext xmlns:c16="http://schemas.microsoft.com/office/drawing/2014/chart" uri="{C3380CC4-5D6E-409C-BE32-E72D297353CC}">
              <c16:uniqueId val="{0000002A-364A-4FF0-B1E6-EE6508AE3178}"/>
            </c:ext>
          </c:extLst>
        </c:ser>
        <c:ser>
          <c:idx val="43"/>
          <c:order val="43"/>
          <c:tx>
            <c:strRef>
              <c:f>'KPP 2014-2020 (iš viso) (3)'!$AU$6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(3)'!$AU$7:$AU$80</c:f>
            </c:numRef>
          </c:val>
          <c:extLst>
            <c:ext xmlns:c16="http://schemas.microsoft.com/office/drawing/2014/chart" uri="{C3380CC4-5D6E-409C-BE32-E72D297353CC}">
              <c16:uniqueId val="{0000002B-364A-4FF0-B1E6-EE6508AE3178}"/>
            </c:ext>
          </c:extLst>
        </c:ser>
        <c:ser>
          <c:idx val="44"/>
          <c:order val="44"/>
          <c:tx>
            <c:strRef>
              <c:f>'KPP 2014-2020 (iš viso) (3)'!$AV$6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(3)'!$AV$7:$AV$80</c:f>
            </c:numRef>
          </c:val>
          <c:extLst>
            <c:ext xmlns:c16="http://schemas.microsoft.com/office/drawing/2014/chart" uri="{C3380CC4-5D6E-409C-BE32-E72D297353CC}">
              <c16:uniqueId val="{0000002C-364A-4FF0-B1E6-EE6508AE3178}"/>
            </c:ext>
          </c:extLst>
        </c:ser>
        <c:ser>
          <c:idx val="45"/>
          <c:order val="45"/>
          <c:tx>
            <c:strRef>
              <c:f>'KPP 2014-2020 (iš viso) (3)'!$AW$6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(3)'!$AW$7:$AW$80</c:f>
            </c:numRef>
          </c:val>
          <c:extLst>
            <c:ext xmlns:c16="http://schemas.microsoft.com/office/drawing/2014/chart" uri="{C3380CC4-5D6E-409C-BE32-E72D297353CC}">
              <c16:uniqueId val="{0000002D-364A-4FF0-B1E6-EE6508AE3178}"/>
            </c:ext>
          </c:extLst>
        </c:ser>
        <c:ser>
          <c:idx val="46"/>
          <c:order val="46"/>
          <c:tx>
            <c:strRef>
              <c:f>'KPP 2014-2020 (iš viso) (3)'!$AX$6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(3)'!$AX$7:$AX$80</c:f>
            </c:numRef>
          </c:val>
          <c:extLst>
            <c:ext xmlns:c16="http://schemas.microsoft.com/office/drawing/2014/chart" uri="{C3380CC4-5D6E-409C-BE32-E72D297353CC}">
              <c16:uniqueId val="{0000002E-364A-4FF0-B1E6-EE6508AE3178}"/>
            </c:ext>
          </c:extLst>
        </c:ser>
        <c:ser>
          <c:idx val="47"/>
          <c:order val="47"/>
          <c:tx>
            <c:strRef>
              <c:f>'KPP 2014-2020 (iš viso) (3)'!$AY$6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(3)'!$AY$7:$AY$80</c:f>
            </c:numRef>
          </c:val>
          <c:extLst>
            <c:ext xmlns:c16="http://schemas.microsoft.com/office/drawing/2014/chart" uri="{C3380CC4-5D6E-409C-BE32-E72D297353CC}">
              <c16:uniqueId val="{0000002F-364A-4FF0-B1E6-EE6508AE3178}"/>
            </c:ext>
          </c:extLst>
        </c:ser>
        <c:ser>
          <c:idx val="48"/>
          <c:order val="48"/>
          <c:tx>
            <c:strRef>
              <c:f>'KPP 2014-2020 (iš viso) (3)'!$AZ$6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(3)'!$AZ$7:$AZ$80</c:f>
            </c:numRef>
          </c:val>
          <c:extLst>
            <c:ext xmlns:c16="http://schemas.microsoft.com/office/drawing/2014/chart" uri="{C3380CC4-5D6E-409C-BE32-E72D297353CC}">
              <c16:uniqueId val="{00000030-364A-4FF0-B1E6-EE6508AE3178}"/>
            </c:ext>
          </c:extLst>
        </c:ser>
        <c:ser>
          <c:idx val="49"/>
          <c:order val="49"/>
          <c:tx>
            <c:strRef>
              <c:f>'KPP 2014-2020 (iš viso) (3)'!$BA$6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(3)'!$BA$7:$BA$80</c:f>
            </c:numRef>
          </c:val>
          <c:extLst>
            <c:ext xmlns:c16="http://schemas.microsoft.com/office/drawing/2014/chart" uri="{C3380CC4-5D6E-409C-BE32-E72D297353CC}">
              <c16:uniqueId val="{00000031-364A-4FF0-B1E6-EE6508AE3178}"/>
            </c:ext>
          </c:extLst>
        </c:ser>
        <c:ser>
          <c:idx val="50"/>
          <c:order val="50"/>
          <c:tx>
            <c:strRef>
              <c:f>'KPP 2014-2020 (iš viso) (3)'!$BB$6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(3)'!$BB$7:$BB$80</c:f>
            </c:numRef>
          </c:val>
          <c:extLst>
            <c:ext xmlns:c16="http://schemas.microsoft.com/office/drawing/2014/chart" uri="{C3380CC4-5D6E-409C-BE32-E72D297353CC}">
              <c16:uniqueId val="{00000032-364A-4FF0-B1E6-EE6508AE3178}"/>
            </c:ext>
          </c:extLst>
        </c:ser>
        <c:ser>
          <c:idx val="51"/>
          <c:order val="51"/>
          <c:tx>
            <c:strRef>
              <c:f>'KPP 2014-2020 (iš viso) (3)'!$BC$6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(3)'!$BC$7:$BC$80</c:f>
            </c:numRef>
          </c:val>
          <c:extLst>
            <c:ext xmlns:c16="http://schemas.microsoft.com/office/drawing/2014/chart" uri="{C3380CC4-5D6E-409C-BE32-E72D297353CC}">
              <c16:uniqueId val="{00000033-364A-4FF0-B1E6-EE6508AE3178}"/>
            </c:ext>
          </c:extLst>
        </c:ser>
        <c:ser>
          <c:idx val="52"/>
          <c:order val="52"/>
          <c:tx>
            <c:strRef>
              <c:f>'KPP 2014-2020 (iš viso) (3)'!$BD$6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(3)'!$BD$7:$BD$80</c:f>
            </c:numRef>
          </c:val>
          <c:extLst>
            <c:ext xmlns:c16="http://schemas.microsoft.com/office/drawing/2014/chart" uri="{C3380CC4-5D6E-409C-BE32-E72D297353CC}">
              <c16:uniqueId val="{00000034-364A-4FF0-B1E6-EE6508AE3178}"/>
            </c:ext>
          </c:extLst>
        </c:ser>
        <c:ser>
          <c:idx val="53"/>
          <c:order val="53"/>
          <c:tx>
            <c:strRef>
              <c:f>'KPP 2014-2020 (iš viso) (3)'!$BE$6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(3)'!$BE$7:$BE$80</c:f>
            </c:numRef>
          </c:val>
          <c:extLst>
            <c:ext xmlns:c16="http://schemas.microsoft.com/office/drawing/2014/chart" uri="{C3380CC4-5D6E-409C-BE32-E72D297353CC}">
              <c16:uniqueId val="{00000035-364A-4FF0-B1E6-EE6508AE3178}"/>
            </c:ext>
          </c:extLst>
        </c:ser>
        <c:ser>
          <c:idx val="54"/>
          <c:order val="54"/>
          <c:tx>
            <c:strRef>
              <c:f>'KPP 2014-2020 (iš viso) (3)'!$BF$6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(3)'!$BF$7:$BF$80</c:f>
            </c:numRef>
          </c:val>
          <c:extLst>
            <c:ext xmlns:c16="http://schemas.microsoft.com/office/drawing/2014/chart" uri="{C3380CC4-5D6E-409C-BE32-E72D297353CC}">
              <c16:uniqueId val="{00000036-364A-4FF0-B1E6-EE6508AE3178}"/>
            </c:ext>
          </c:extLst>
        </c:ser>
        <c:ser>
          <c:idx val="55"/>
          <c:order val="55"/>
          <c:tx>
            <c:strRef>
              <c:f>'KPP 2014-2020 (iš viso) (3)'!$BG$6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(3)'!$BG$7:$BG$80</c:f>
            </c:numRef>
          </c:val>
          <c:extLst>
            <c:ext xmlns:c16="http://schemas.microsoft.com/office/drawing/2014/chart" uri="{C3380CC4-5D6E-409C-BE32-E72D297353CC}">
              <c16:uniqueId val="{00000037-364A-4FF0-B1E6-EE6508AE3178}"/>
            </c:ext>
          </c:extLst>
        </c:ser>
        <c:ser>
          <c:idx val="56"/>
          <c:order val="56"/>
          <c:tx>
            <c:strRef>
              <c:f>'KPP 2014-2020 (iš viso) (3)'!$BH$6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(3)'!$BH$7:$BH$80</c:f>
            </c:numRef>
          </c:val>
          <c:extLst>
            <c:ext xmlns:c16="http://schemas.microsoft.com/office/drawing/2014/chart" uri="{C3380CC4-5D6E-409C-BE32-E72D297353CC}">
              <c16:uniqueId val="{00000038-364A-4FF0-B1E6-EE6508AE3178}"/>
            </c:ext>
          </c:extLst>
        </c:ser>
        <c:ser>
          <c:idx val="57"/>
          <c:order val="57"/>
          <c:tx>
            <c:strRef>
              <c:f>'KPP 2014-2020 (iš viso) (3)'!$BI$6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(3)'!$BI$7:$BI$80</c:f>
            </c:numRef>
          </c:val>
          <c:extLst>
            <c:ext xmlns:c16="http://schemas.microsoft.com/office/drawing/2014/chart" uri="{C3380CC4-5D6E-409C-BE32-E72D297353CC}">
              <c16:uniqueId val="{00000039-364A-4FF0-B1E6-EE6508AE3178}"/>
            </c:ext>
          </c:extLst>
        </c:ser>
        <c:ser>
          <c:idx val="58"/>
          <c:order val="58"/>
          <c:tx>
            <c:strRef>
              <c:f>'KPP 2014-2020 (iš viso) (3)'!$BJ$6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(3)'!$BJ$7:$BJ$80</c:f>
            </c:numRef>
          </c:val>
          <c:extLst>
            <c:ext xmlns:c16="http://schemas.microsoft.com/office/drawing/2014/chart" uri="{C3380CC4-5D6E-409C-BE32-E72D297353CC}">
              <c16:uniqueId val="{0000003A-364A-4FF0-B1E6-EE6508AE3178}"/>
            </c:ext>
          </c:extLst>
        </c:ser>
        <c:ser>
          <c:idx val="59"/>
          <c:order val="59"/>
          <c:tx>
            <c:strRef>
              <c:f>'KPP 2014-2020 (iš viso) (3)'!$BK$6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(3)'!$BK$7:$BK$80</c:f>
            </c:numRef>
          </c:val>
          <c:extLst>
            <c:ext xmlns:c16="http://schemas.microsoft.com/office/drawing/2014/chart" uri="{C3380CC4-5D6E-409C-BE32-E72D297353CC}">
              <c16:uniqueId val="{0000003B-364A-4FF0-B1E6-EE6508AE3178}"/>
            </c:ext>
          </c:extLst>
        </c:ser>
        <c:ser>
          <c:idx val="60"/>
          <c:order val="60"/>
          <c:tx>
            <c:strRef>
              <c:f>'KPP 2014-2020 (iš viso) (3)'!$BL$6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(3)'!$BL$7:$BL$80</c:f>
            </c:numRef>
          </c:val>
          <c:extLst>
            <c:ext xmlns:c16="http://schemas.microsoft.com/office/drawing/2014/chart" uri="{C3380CC4-5D6E-409C-BE32-E72D297353CC}">
              <c16:uniqueId val="{0000003C-364A-4FF0-B1E6-EE6508AE3178}"/>
            </c:ext>
          </c:extLst>
        </c:ser>
        <c:ser>
          <c:idx val="61"/>
          <c:order val="61"/>
          <c:tx>
            <c:strRef>
              <c:f>'KPP 2014-2020 (iš viso) (3)'!$BM$6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(3)'!$BM$7:$BM$80</c:f>
            </c:numRef>
          </c:val>
          <c:extLst>
            <c:ext xmlns:c16="http://schemas.microsoft.com/office/drawing/2014/chart" uri="{C3380CC4-5D6E-409C-BE32-E72D297353CC}">
              <c16:uniqueId val="{0000003D-364A-4FF0-B1E6-EE6508AE3178}"/>
            </c:ext>
          </c:extLst>
        </c:ser>
        <c:ser>
          <c:idx val="62"/>
          <c:order val="62"/>
          <c:tx>
            <c:strRef>
              <c:f>'KPP 2014-2020 (iš viso) (3)'!$BN$6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(3)'!$BN$7:$BN$80</c:f>
            </c:numRef>
          </c:val>
          <c:extLst>
            <c:ext xmlns:c16="http://schemas.microsoft.com/office/drawing/2014/chart" uri="{C3380CC4-5D6E-409C-BE32-E72D297353CC}">
              <c16:uniqueId val="{0000003E-364A-4FF0-B1E6-EE6508AE3178}"/>
            </c:ext>
          </c:extLst>
        </c:ser>
        <c:ser>
          <c:idx val="63"/>
          <c:order val="63"/>
          <c:tx>
            <c:strRef>
              <c:f>'KPP 2014-2020 (iš viso) (3)'!$BO$6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(3)'!$BO$7:$BO$80</c:f>
            </c:numRef>
          </c:val>
          <c:extLst>
            <c:ext xmlns:c16="http://schemas.microsoft.com/office/drawing/2014/chart" uri="{C3380CC4-5D6E-409C-BE32-E72D297353CC}">
              <c16:uniqueId val="{0000003F-364A-4FF0-B1E6-EE6508AE3178}"/>
            </c:ext>
          </c:extLst>
        </c:ser>
        <c:ser>
          <c:idx val="64"/>
          <c:order val="64"/>
          <c:tx>
            <c:strRef>
              <c:f>'KPP 2014-2020 (iš viso) (3)'!$BP$6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(3)'!$BP$7:$BP$80</c:f>
            </c:numRef>
          </c:val>
          <c:extLst>
            <c:ext xmlns:c16="http://schemas.microsoft.com/office/drawing/2014/chart" uri="{C3380CC4-5D6E-409C-BE32-E72D297353CC}">
              <c16:uniqueId val="{00000040-364A-4FF0-B1E6-EE6508AE3178}"/>
            </c:ext>
          </c:extLst>
        </c:ser>
        <c:ser>
          <c:idx val="65"/>
          <c:order val="65"/>
          <c:tx>
            <c:strRef>
              <c:f>'KPP 2014-2020 (iš viso) (3)'!$BQ$6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(3)'!$BQ$7:$BQ$80</c:f>
            </c:numRef>
          </c:val>
          <c:extLst>
            <c:ext xmlns:c16="http://schemas.microsoft.com/office/drawing/2014/chart" uri="{C3380CC4-5D6E-409C-BE32-E72D297353CC}">
              <c16:uniqueId val="{00000041-364A-4FF0-B1E6-EE6508AE3178}"/>
            </c:ext>
          </c:extLst>
        </c:ser>
        <c:ser>
          <c:idx val="66"/>
          <c:order val="66"/>
          <c:tx>
            <c:strRef>
              <c:f>'KPP 2014-2020 (iš viso) (3)'!$BR$6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(3)'!$BR$7:$BR$80</c:f>
            </c:numRef>
          </c:val>
          <c:extLst>
            <c:ext xmlns:c16="http://schemas.microsoft.com/office/drawing/2014/chart" uri="{C3380CC4-5D6E-409C-BE32-E72D297353CC}">
              <c16:uniqueId val="{00000042-364A-4FF0-B1E6-EE6508AE3178}"/>
            </c:ext>
          </c:extLst>
        </c:ser>
        <c:ser>
          <c:idx val="67"/>
          <c:order val="67"/>
          <c:tx>
            <c:strRef>
              <c:f>'KPP 2014-2020 (iš viso) (3)'!$BS$6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(3)'!$BS$7:$BS$80</c:f>
            </c:numRef>
          </c:val>
          <c:extLst>
            <c:ext xmlns:c16="http://schemas.microsoft.com/office/drawing/2014/chart" uri="{C3380CC4-5D6E-409C-BE32-E72D297353CC}">
              <c16:uniqueId val="{00000043-364A-4FF0-B1E6-EE6508AE3178}"/>
            </c:ext>
          </c:extLst>
        </c:ser>
        <c:ser>
          <c:idx val="68"/>
          <c:order val="68"/>
          <c:tx>
            <c:strRef>
              <c:f>'KPP 2014-2020 (iš viso) (3)'!$BT$6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(3)'!$BT$7:$BT$80</c:f>
            </c:numRef>
          </c:val>
          <c:extLst>
            <c:ext xmlns:c16="http://schemas.microsoft.com/office/drawing/2014/chart" uri="{C3380CC4-5D6E-409C-BE32-E72D297353CC}">
              <c16:uniqueId val="{00000044-364A-4FF0-B1E6-EE6508AE3178}"/>
            </c:ext>
          </c:extLst>
        </c:ser>
        <c:ser>
          <c:idx val="69"/>
          <c:order val="69"/>
          <c:tx>
            <c:strRef>
              <c:f>'KPP 2014-2020 (iš viso) (3)'!$BU$6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(3)'!$BU$7:$BU$80</c:f>
            </c:numRef>
          </c:val>
          <c:extLst>
            <c:ext xmlns:c16="http://schemas.microsoft.com/office/drawing/2014/chart" uri="{C3380CC4-5D6E-409C-BE32-E72D297353CC}">
              <c16:uniqueId val="{00000045-364A-4FF0-B1E6-EE6508AE3178}"/>
            </c:ext>
          </c:extLst>
        </c:ser>
        <c:ser>
          <c:idx val="70"/>
          <c:order val="70"/>
          <c:tx>
            <c:strRef>
              <c:f>'KPP 2014-2020 (iš viso) (3)'!$BV$6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(3)'!$BV$7:$BV$80</c:f>
            </c:numRef>
          </c:val>
          <c:extLst>
            <c:ext xmlns:c16="http://schemas.microsoft.com/office/drawing/2014/chart" uri="{C3380CC4-5D6E-409C-BE32-E72D297353CC}">
              <c16:uniqueId val="{00000046-364A-4FF0-B1E6-EE6508AE3178}"/>
            </c:ext>
          </c:extLst>
        </c:ser>
        <c:ser>
          <c:idx val="71"/>
          <c:order val="71"/>
          <c:tx>
            <c:strRef>
              <c:f>'KPP 2014-2020 (iš viso) (3)'!$BW$6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(3)'!$BW$7:$BW$80</c:f>
            </c:numRef>
          </c:val>
          <c:extLst>
            <c:ext xmlns:c16="http://schemas.microsoft.com/office/drawing/2014/chart" uri="{C3380CC4-5D6E-409C-BE32-E72D297353CC}">
              <c16:uniqueId val="{00000047-364A-4FF0-B1E6-EE6508AE3178}"/>
            </c:ext>
          </c:extLst>
        </c:ser>
        <c:ser>
          <c:idx val="72"/>
          <c:order val="72"/>
          <c:tx>
            <c:strRef>
              <c:f>'KPP 2014-2020 (iš viso) (3)'!$BX$6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(3)'!$BX$7:$BX$80</c:f>
            </c:numRef>
          </c:val>
          <c:extLst>
            <c:ext xmlns:c16="http://schemas.microsoft.com/office/drawing/2014/chart" uri="{C3380CC4-5D6E-409C-BE32-E72D297353CC}">
              <c16:uniqueId val="{00000048-364A-4FF0-B1E6-EE6508AE3178}"/>
            </c:ext>
          </c:extLst>
        </c:ser>
        <c:ser>
          <c:idx val="73"/>
          <c:order val="73"/>
          <c:tx>
            <c:strRef>
              <c:f>'KPP 2014-2020 (iš viso) (3)'!$BY$6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(3)'!$BY$7:$BY$80</c:f>
            </c:numRef>
          </c:val>
          <c:extLst>
            <c:ext xmlns:c16="http://schemas.microsoft.com/office/drawing/2014/chart" uri="{C3380CC4-5D6E-409C-BE32-E72D297353CC}">
              <c16:uniqueId val="{00000049-364A-4FF0-B1E6-EE6508AE3178}"/>
            </c:ext>
          </c:extLst>
        </c:ser>
        <c:ser>
          <c:idx val="74"/>
          <c:order val="74"/>
          <c:tx>
            <c:strRef>
              <c:f>'KPP 2014-2020 (iš viso) (3)'!$BZ$6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(3)'!$BZ$7:$BZ$80</c:f>
            </c:numRef>
          </c:val>
          <c:extLst>
            <c:ext xmlns:c16="http://schemas.microsoft.com/office/drawing/2014/chart" uri="{C3380CC4-5D6E-409C-BE32-E72D297353CC}">
              <c16:uniqueId val="{0000004A-364A-4FF0-B1E6-EE6508AE3178}"/>
            </c:ext>
          </c:extLst>
        </c:ser>
        <c:ser>
          <c:idx val="75"/>
          <c:order val="75"/>
          <c:tx>
            <c:strRef>
              <c:f>'KPP 2014-2020 (iš viso) (3)'!$CA$6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(3)'!$CA$7:$CA$80</c:f>
            </c:numRef>
          </c:val>
          <c:extLst>
            <c:ext xmlns:c16="http://schemas.microsoft.com/office/drawing/2014/chart" uri="{C3380CC4-5D6E-409C-BE32-E72D297353CC}">
              <c16:uniqueId val="{0000004B-364A-4FF0-B1E6-EE6508AE3178}"/>
            </c:ext>
          </c:extLst>
        </c:ser>
        <c:ser>
          <c:idx val="76"/>
          <c:order val="76"/>
          <c:tx>
            <c:strRef>
              <c:f>'KPP 2014-2020 (iš viso) (3)'!$CB$6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(3)'!$CB$7:$CB$80</c:f>
            </c:numRef>
          </c:val>
          <c:extLst>
            <c:ext xmlns:c16="http://schemas.microsoft.com/office/drawing/2014/chart" uri="{C3380CC4-5D6E-409C-BE32-E72D297353CC}">
              <c16:uniqueId val="{0000004C-364A-4FF0-B1E6-EE6508AE3178}"/>
            </c:ext>
          </c:extLst>
        </c:ser>
        <c:ser>
          <c:idx val="77"/>
          <c:order val="77"/>
          <c:tx>
            <c:strRef>
              <c:f>'KPP 2014-2020 (iš viso) (3)'!$CC$6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(3)'!$CC$7:$CC$80</c:f>
            </c:numRef>
          </c:val>
          <c:extLst>
            <c:ext xmlns:c16="http://schemas.microsoft.com/office/drawing/2014/chart" uri="{C3380CC4-5D6E-409C-BE32-E72D297353CC}">
              <c16:uniqueId val="{0000004D-364A-4FF0-B1E6-EE6508AE3178}"/>
            </c:ext>
          </c:extLst>
        </c:ser>
        <c:ser>
          <c:idx val="78"/>
          <c:order val="78"/>
          <c:tx>
            <c:strRef>
              <c:f>'KPP 2014-2020 (iš viso) (3)'!$CD$6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(3)'!$CD$7:$CD$80</c:f>
            </c:numRef>
          </c:val>
          <c:extLst>
            <c:ext xmlns:c16="http://schemas.microsoft.com/office/drawing/2014/chart" uri="{C3380CC4-5D6E-409C-BE32-E72D297353CC}">
              <c16:uniqueId val="{0000004E-364A-4FF0-B1E6-EE6508AE3178}"/>
            </c:ext>
          </c:extLst>
        </c:ser>
        <c:ser>
          <c:idx val="79"/>
          <c:order val="79"/>
          <c:tx>
            <c:strRef>
              <c:f>'KPP 2014-2020 (iš viso) (3)'!$CE$6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(3)'!$CE$7:$CE$80</c:f>
            </c:numRef>
          </c:val>
          <c:extLst>
            <c:ext xmlns:c16="http://schemas.microsoft.com/office/drawing/2014/chart" uri="{C3380CC4-5D6E-409C-BE32-E72D297353CC}">
              <c16:uniqueId val="{0000004F-364A-4FF0-B1E6-EE6508AE3178}"/>
            </c:ext>
          </c:extLst>
        </c:ser>
        <c:ser>
          <c:idx val="80"/>
          <c:order val="80"/>
          <c:tx>
            <c:strRef>
              <c:f>'KPP 2014-2020 (iš viso) (3)'!$CF$6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(3)'!$CF$7:$CF$80</c:f>
            </c:numRef>
          </c:val>
          <c:extLst>
            <c:ext xmlns:c16="http://schemas.microsoft.com/office/drawing/2014/chart" uri="{C3380CC4-5D6E-409C-BE32-E72D297353CC}">
              <c16:uniqueId val="{00000050-364A-4FF0-B1E6-EE6508AE3178}"/>
            </c:ext>
          </c:extLst>
        </c:ser>
        <c:ser>
          <c:idx val="81"/>
          <c:order val="81"/>
          <c:tx>
            <c:strRef>
              <c:f>'KPP 2014-2020 (iš viso) (3)'!$CG$6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(3)'!$CG$7:$CG$80</c:f>
            </c:numRef>
          </c:val>
          <c:extLst>
            <c:ext xmlns:c16="http://schemas.microsoft.com/office/drawing/2014/chart" uri="{C3380CC4-5D6E-409C-BE32-E72D297353CC}">
              <c16:uniqueId val="{00000051-364A-4FF0-B1E6-EE6508AE3178}"/>
            </c:ext>
          </c:extLst>
        </c:ser>
        <c:ser>
          <c:idx val="82"/>
          <c:order val="82"/>
          <c:tx>
            <c:strRef>
              <c:f>'KPP 2014-2020 (iš viso) (3)'!$CH$6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(3)'!$CH$7:$CH$80</c:f>
            </c:numRef>
          </c:val>
          <c:extLst>
            <c:ext xmlns:c16="http://schemas.microsoft.com/office/drawing/2014/chart" uri="{C3380CC4-5D6E-409C-BE32-E72D297353CC}">
              <c16:uniqueId val="{00000052-364A-4FF0-B1E6-EE6508AE3178}"/>
            </c:ext>
          </c:extLst>
        </c:ser>
        <c:ser>
          <c:idx val="83"/>
          <c:order val="83"/>
          <c:tx>
            <c:strRef>
              <c:f>'KPP 2014-2020 (iš viso) (3)'!$CI$6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(3)'!$CI$7:$CI$80</c:f>
            </c:numRef>
          </c:val>
          <c:extLst>
            <c:ext xmlns:c16="http://schemas.microsoft.com/office/drawing/2014/chart" uri="{C3380CC4-5D6E-409C-BE32-E72D297353CC}">
              <c16:uniqueId val="{00000053-364A-4FF0-B1E6-EE6508AE3178}"/>
            </c:ext>
          </c:extLst>
        </c:ser>
        <c:ser>
          <c:idx val="84"/>
          <c:order val="84"/>
          <c:tx>
            <c:strRef>
              <c:f>'KPP 2014-2020 (iš viso) (3)'!$CJ$6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(3)'!$CJ$7:$CJ$80</c:f>
            </c:numRef>
          </c:val>
          <c:extLst>
            <c:ext xmlns:c16="http://schemas.microsoft.com/office/drawing/2014/chart" uri="{C3380CC4-5D6E-409C-BE32-E72D297353CC}">
              <c16:uniqueId val="{00000054-364A-4FF0-B1E6-EE6508AE3178}"/>
            </c:ext>
          </c:extLst>
        </c:ser>
        <c:ser>
          <c:idx val="85"/>
          <c:order val="85"/>
          <c:tx>
            <c:strRef>
              <c:f>'KPP 2014-2020 (iš viso) (3)'!$CK$6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(3)'!$CK$7:$CK$80</c:f>
            </c:numRef>
          </c:val>
          <c:extLst>
            <c:ext xmlns:c16="http://schemas.microsoft.com/office/drawing/2014/chart" uri="{C3380CC4-5D6E-409C-BE32-E72D297353CC}">
              <c16:uniqueId val="{00000055-364A-4FF0-B1E6-EE6508AE3178}"/>
            </c:ext>
          </c:extLst>
        </c:ser>
        <c:ser>
          <c:idx val="86"/>
          <c:order val="86"/>
          <c:tx>
            <c:strRef>
              <c:f>'KPP 2014-2020 (iš viso) (3)'!$CL$6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(3)'!$CL$7:$CL$80</c:f>
            </c:numRef>
          </c:val>
          <c:extLst>
            <c:ext xmlns:c16="http://schemas.microsoft.com/office/drawing/2014/chart" uri="{C3380CC4-5D6E-409C-BE32-E72D297353CC}">
              <c16:uniqueId val="{00000056-364A-4FF0-B1E6-EE6508AE3178}"/>
            </c:ext>
          </c:extLst>
        </c:ser>
        <c:ser>
          <c:idx val="87"/>
          <c:order val="87"/>
          <c:tx>
            <c:strRef>
              <c:f>'KPP 2014-2020 (iš viso) (3)'!$CM$6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(3)'!$CM$7:$CM$80</c:f>
            </c:numRef>
          </c:val>
          <c:extLst>
            <c:ext xmlns:c16="http://schemas.microsoft.com/office/drawing/2014/chart" uri="{C3380CC4-5D6E-409C-BE32-E72D297353CC}">
              <c16:uniqueId val="{00000057-364A-4FF0-B1E6-EE6508AE3178}"/>
            </c:ext>
          </c:extLst>
        </c:ser>
        <c:ser>
          <c:idx val="88"/>
          <c:order val="88"/>
          <c:tx>
            <c:strRef>
              <c:f>'KPP 2014-2020 (iš viso) (3)'!$CN$6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(3)'!$CN$7:$CN$80</c:f>
            </c:numRef>
          </c:val>
          <c:extLst>
            <c:ext xmlns:c16="http://schemas.microsoft.com/office/drawing/2014/chart" uri="{C3380CC4-5D6E-409C-BE32-E72D297353CC}">
              <c16:uniqueId val="{00000058-364A-4FF0-B1E6-EE6508AE3178}"/>
            </c:ext>
          </c:extLst>
        </c:ser>
        <c:ser>
          <c:idx val="89"/>
          <c:order val="89"/>
          <c:tx>
            <c:strRef>
              <c:f>'KPP 2014-2020 (iš viso) (3)'!$CO$6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(3)'!$CO$7:$CO$80</c:f>
            </c:numRef>
          </c:val>
          <c:extLst>
            <c:ext xmlns:c16="http://schemas.microsoft.com/office/drawing/2014/chart" uri="{C3380CC4-5D6E-409C-BE32-E72D297353CC}">
              <c16:uniqueId val="{00000059-364A-4FF0-B1E6-EE6508AE3178}"/>
            </c:ext>
          </c:extLst>
        </c:ser>
        <c:ser>
          <c:idx val="90"/>
          <c:order val="90"/>
          <c:tx>
            <c:strRef>
              <c:f>'KPP 2014-2020 (iš viso) (3)'!$CP$6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(3)'!$CP$7:$CP$80</c:f>
            </c:numRef>
          </c:val>
          <c:extLst>
            <c:ext xmlns:c16="http://schemas.microsoft.com/office/drawing/2014/chart" uri="{C3380CC4-5D6E-409C-BE32-E72D297353CC}">
              <c16:uniqueId val="{0000005A-364A-4FF0-B1E6-EE6508AE3178}"/>
            </c:ext>
          </c:extLst>
        </c:ser>
        <c:ser>
          <c:idx val="91"/>
          <c:order val="91"/>
          <c:tx>
            <c:strRef>
              <c:f>'KPP 2014-2020 (iš viso) (3)'!$CQ$6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(3)'!$CQ$7:$CQ$80</c:f>
            </c:numRef>
          </c:val>
          <c:extLst>
            <c:ext xmlns:c16="http://schemas.microsoft.com/office/drawing/2014/chart" uri="{C3380CC4-5D6E-409C-BE32-E72D297353CC}">
              <c16:uniqueId val="{0000005B-364A-4FF0-B1E6-EE6508AE3178}"/>
            </c:ext>
          </c:extLst>
        </c:ser>
        <c:ser>
          <c:idx val="92"/>
          <c:order val="92"/>
          <c:tx>
            <c:strRef>
              <c:f>'KPP 2014-2020 (iš viso) (3)'!$CR$6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(3)'!$CR$7:$CR$80</c:f>
            </c:numRef>
          </c:val>
          <c:extLst>
            <c:ext xmlns:c16="http://schemas.microsoft.com/office/drawing/2014/chart" uri="{C3380CC4-5D6E-409C-BE32-E72D297353CC}">
              <c16:uniqueId val="{0000005C-364A-4FF0-B1E6-EE6508AE3178}"/>
            </c:ext>
          </c:extLst>
        </c:ser>
        <c:ser>
          <c:idx val="93"/>
          <c:order val="93"/>
          <c:tx>
            <c:strRef>
              <c:f>'KPP 2014-2020 (iš viso) (3)'!$CS$6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(3)'!$CS$7:$CS$80</c:f>
            </c:numRef>
          </c:val>
          <c:extLst>
            <c:ext xmlns:c16="http://schemas.microsoft.com/office/drawing/2014/chart" uri="{C3380CC4-5D6E-409C-BE32-E72D297353CC}">
              <c16:uniqueId val="{0000005D-364A-4FF0-B1E6-EE6508AE3178}"/>
            </c:ext>
          </c:extLst>
        </c:ser>
        <c:ser>
          <c:idx val="94"/>
          <c:order val="94"/>
          <c:tx>
            <c:strRef>
              <c:f>'KPP 2014-2020 (iš viso) (3)'!$CT$6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(3)'!$CT$7:$CT$80</c:f>
            </c:numRef>
          </c:val>
          <c:extLst>
            <c:ext xmlns:c16="http://schemas.microsoft.com/office/drawing/2014/chart" uri="{C3380CC4-5D6E-409C-BE32-E72D297353CC}">
              <c16:uniqueId val="{0000005E-364A-4FF0-B1E6-EE6508AE3178}"/>
            </c:ext>
          </c:extLst>
        </c:ser>
        <c:ser>
          <c:idx val="95"/>
          <c:order val="95"/>
          <c:tx>
            <c:strRef>
              <c:f>'KPP 2014-2020 (iš viso) (3)'!$CU$6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(3)'!$CU$7:$CU$80</c:f>
            </c:numRef>
          </c:val>
          <c:extLst>
            <c:ext xmlns:c16="http://schemas.microsoft.com/office/drawing/2014/chart" uri="{C3380CC4-5D6E-409C-BE32-E72D297353CC}">
              <c16:uniqueId val="{0000005F-364A-4FF0-B1E6-EE6508AE3178}"/>
            </c:ext>
          </c:extLst>
        </c:ser>
        <c:ser>
          <c:idx val="96"/>
          <c:order val="96"/>
          <c:tx>
            <c:strRef>
              <c:f>'KPP 2014-2020 (iš viso) (3)'!$CV$6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(3)'!$CV$7:$CV$80</c:f>
            </c:numRef>
          </c:val>
          <c:extLst>
            <c:ext xmlns:c16="http://schemas.microsoft.com/office/drawing/2014/chart" uri="{C3380CC4-5D6E-409C-BE32-E72D297353CC}">
              <c16:uniqueId val="{00000060-364A-4FF0-B1E6-EE6508AE3178}"/>
            </c:ext>
          </c:extLst>
        </c:ser>
        <c:ser>
          <c:idx val="97"/>
          <c:order val="97"/>
          <c:tx>
            <c:strRef>
              <c:f>'KPP 2014-2020 (iš viso) (3)'!$CW$6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(3)'!$CW$7:$CW$80</c:f>
            </c:numRef>
          </c:val>
          <c:extLst>
            <c:ext xmlns:c16="http://schemas.microsoft.com/office/drawing/2014/chart" uri="{C3380CC4-5D6E-409C-BE32-E72D297353CC}">
              <c16:uniqueId val="{00000061-364A-4FF0-B1E6-EE6508AE3178}"/>
            </c:ext>
          </c:extLst>
        </c:ser>
        <c:ser>
          <c:idx val="98"/>
          <c:order val="98"/>
          <c:tx>
            <c:strRef>
              <c:f>'KPP 2014-2020 (iš viso) (3)'!$CX$6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(3)'!$CX$7:$CX$80</c:f>
            </c:numRef>
          </c:val>
          <c:extLst>
            <c:ext xmlns:c16="http://schemas.microsoft.com/office/drawing/2014/chart" uri="{C3380CC4-5D6E-409C-BE32-E72D297353CC}">
              <c16:uniqueId val="{00000062-364A-4FF0-B1E6-EE6508AE3178}"/>
            </c:ext>
          </c:extLst>
        </c:ser>
        <c:ser>
          <c:idx val="99"/>
          <c:order val="99"/>
          <c:tx>
            <c:strRef>
              <c:f>'KPP 2014-2020 (iš viso) (3)'!$CY$6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(3)'!$CY$7:$CY$80</c:f>
            </c:numRef>
          </c:val>
          <c:extLst>
            <c:ext xmlns:c16="http://schemas.microsoft.com/office/drawing/2014/chart" uri="{C3380CC4-5D6E-409C-BE32-E72D297353CC}">
              <c16:uniqueId val="{00000063-364A-4FF0-B1E6-EE6508AE3178}"/>
            </c:ext>
          </c:extLst>
        </c:ser>
        <c:ser>
          <c:idx val="100"/>
          <c:order val="100"/>
          <c:tx>
            <c:strRef>
              <c:f>'KPP 2014-2020 (iš viso) (3)'!$CZ$6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(3)'!$CZ$7:$CZ$80</c:f>
            </c:numRef>
          </c:val>
          <c:extLst>
            <c:ext xmlns:c16="http://schemas.microsoft.com/office/drawing/2014/chart" uri="{C3380CC4-5D6E-409C-BE32-E72D297353CC}">
              <c16:uniqueId val="{00000064-364A-4FF0-B1E6-EE6508AE3178}"/>
            </c:ext>
          </c:extLst>
        </c:ser>
        <c:ser>
          <c:idx val="101"/>
          <c:order val="101"/>
          <c:tx>
            <c:strRef>
              <c:f>'KPP 2014-2020 (iš viso) (3)'!$DA$6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(3)'!$DA$7:$DA$80</c:f>
            </c:numRef>
          </c:val>
          <c:extLst>
            <c:ext xmlns:c16="http://schemas.microsoft.com/office/drawing/2014/chart" uri="{C3380CC4-5D6E-409C-BE32-E72D297353CC}">
              <c16:uniqueId val="{00000065-364A-4FF0-B1E6-EE6508AE3178}"/>
            </c:ext>
          </c:extLst>
        </c:ser>
        <c:ser>
          <c:idx val="102"/>
          <c:order val="102"/>
          <c:tx>
            <c:strRef>
              <c:f>'KPP 2014-2020 (iš viso) (3)'!$DB$6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(3)'!$DB$7:$DB$80</c:f>
            </c:numRef>
          </c:val>
          <c:extLst>
            <c:ext xmlns:c16="http://schemas.microsoft.com/office/drawing/2014/chart" uri="{C3380CC4-5D6E-409C-BE32-E72D297353CC}">
              <c16:uniqueId val="{00000066-364A-4FF0-B1E6-EE6508AE3178}"/>
            </c:ext>
          </c:extLst>
        </c:ser>
        <c:ser>
          <c:idx val="103"/>
          <c:order val="103"/>
          <c:tx>
            <c:strRef>
              <c:f>'KPP 2014-2020 (iš viso) (3)'!$DC$6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(3)'!$DC$7:$DC$80</c:f>
            </c:numRef>
          </c:val>
          <c:extLst>
            <c:ext xmlns:c16="http://schemas.microsoft.com/office/drawing/2014/chart" uri="{C3380CC4-5D6E-409C-BE32-E72D297353CC}">
              <c16:uniqueId val="{00000067-364A-4FF0-B1E6-EE6508AE3178}"/>
            </c:ext>
          </c:extLst>
        </c:ser>
        <c:ser>
          <c:idx val="104"/>
          <c:order val="104"/>
          <c:tx>
            <c:strRef>
              <c:f>'KPP 2014-2020 (iš viso) (3)'!$DD$6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(3)'!$DD$7:$DD$80</c:f>
            </c:numRef>
          </c:val>
          <c:extLst>
            <c:ext xmlns:c16="http://schemas.microsoft.com/office/drawing/2014/chart" uri="{C3380CC4-5D6E-409C-BE32-E72D297353CC}">
              <c16:uniqueId val="{00000068-364A-4FF0-B1E6-EE6508AE3178}"/>
            </c:ext>
          </c:extLst>
        </c:ser>
        <c:ser>
          <c:idx val="105"/>
          <c:order val="105"/>
          <c:tx>
            <c:strRef>
              <c:f>'KPP 2014-2020 (iš viso) (3)'!$DE$6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(3)'!$DE$7:$DE$80</c:f>
            </c:numRef>
          </c:val>
          <c:extLst>
            <c:ext xmlns:c16="http://schemas.microsoft.com/office/drawing/2014/chart" uri="{C3380CC4-5D6E-409C-BE32-E72D297353CC}">
              <c16:uniqueId val="{00000069-364A-4FF0-B1E6-EE6508AE3178}"/>
            </c:ext>
          </c:extLst>
        </c:ser>
        <c:ser>
          <c:idx val="106"/>
          <c:order val="106"/>
          <c:tx>
            <c:strRef>
              <c:f>'KPP 2014-2020 (iš viso) (3)'!$DF$6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(3)'!$DF$7:$DF$80</c:f>
            </c:numRef>
          </c:val>
          <c:extLst>
            <c:ext xmlns:c16="http://schemas.microsoft.com/office/drawing/2014/chart" uri="{C3380CC4-5D6E-409C-BE32-E72D297353CC}">
              <c16:uniqueId val="{0000006A-364A-4FF0-B1E6-EE6508AE3178}"/>
            </c:ext>
          </c:extLst>
        </c:ser>
        <c:ser>
          <c:idx val="107"/>
          <c:order val="107"/>
          <c:tx>
            <c:strRef>
              <c:f>'KPP 2014-2020 (iš viso) (3)'!$DG$6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(3)'!$DG$7:$DG$80</c:f>
            </c:numRef>
          </c:val>
          <c:extLst>
            <c:ext xmlns:c16="http://schemas.microsoft.com/office/drawing/2014/chart" uri="{C3380CC4-5D6E-409C-BE32-E72D297353CC}">
              <c16:uniqueId val="{0000006B-364A-4FF0-B1E6-EE6508AE3178}"/>
            </c:ext>
          </c:extLst>
        </c:ser>
        <c:ser>
          <c:idx val="108"/>
          <c:order val="108"/>
          <c:tx>
            <c:strRef>
              <c:f>'KPP 2014-2020 (iš viso) (3)'!$DH$6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(3)'!$DH$7:$DH$80</c:f>
            </c:numRef>
          </c:val>
          <c:extLst>
            <c:ext xmlns:c16="http://schemas.microsoft.com/office/drawing/2014/chart" uri="{C3380CC4-5D6E-409C-BE32-E72D297353CC}">
              <c16:uniqueId val="{0000006C-364A-4FF0-B1E6-EE6508AE3178}"/>
            </c:ext>
          </c:extLst>
        </c:ser>
        <c:ser>
          <c:idx val="109"/>
          <c:order val="109"/>
          <c:tx>
            <c:strRef>
              <c:f>'KPP 2014-2020 (iš viso) (3)'!$DI$6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(3)'!$DI$7:$DI$80</c:f>
            </c:numRef>
          </c:val>
          <c:extLst>
            <c:ext xmlns:c16="http://schemas.microsoft.com/office/drawing/2014/chart" uri="{C3380CC4-5D6E-409C-BE32-E72D297353CC}">
              <c16:uniqueId val="{0000006D-364A-4FF0-B1E6-EE6508AE3178}"/>
            </c:ext>
          </c:extLst>
        </c:ser>
        <c:ser>
          <c:idx val="110"/>
          <c:order val="110"/>
          <c:tx>
            <c:strRef>
              <c:f>'KPP 2014-2020 (iš viso) (3)'!$DJ$6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(3)'!$DJ$7:$DJ$80</c:f>
            </c:numRef>
          </c:val>
          <c:extLst>
            <c:ext xmlns:c16="http://schemas.microsoft.com/office/drawing/2014/chart" uri="{C3380CC4-5D6E-409C-BE32-E72D297353CC}">
              <c16:uniqueId val="{0000006E-364A-4FF0-B1E6-EE6508AE3178}"/>
            </c:ext>
          </c:extLst>
        </c:ser>
        <c:ser>
          <c:idx val="111"/>
          <c:order val="111"/>
          <c:tx>
            <c:strRef>
              <c:f>'KPP 2014-2020 (iš viso) (3)'!$DK$6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(3)'!$DK$7:$DK$80</c:f>
            </c:numRef>
          </c:val>
          <c:extLst>
            <c:ext xmlns:c16="http://schemas.microsoft.com/office/drawing/2014/chart" uri="{C3380CC4-5D6E-409C-BE32-E72D297353CC}">
              <c16:uniqueId val="{0000006F-364A-4FF0-B1E6-EE6508AE3178}"/>
            </c:ext>
          </c:extLst>
        </c:ser>
        <c:ser>
          <c:idx val="112"/>
          <c:order val="112"/>
          <c:tx>
            <c:strRef>
              <c:f>'KPP 2014-2020 (iš viso) (3)'!$DL$6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(3)'!$DL$7:$DL$80</c:f>
            </c:numRef>
          </c:val>
          <c:extLst>
            <c:ext xmlns:c16="http://schemas.microsoft.com/office/drawing/2014/chart" uri="{C3380CC4-5D6E-409C-BE32-E72D297353CC}">
              <c16:uniqueId val="{00000070-364A-4FF0-B1E6-EE6508AE3178}"/>
            </c:ext>
          </c:extLst>
        </c:ser>
        <c:ser>
          <c:idx val="113"/>
          <c:order val="113"/>
          <c:tx>
            <c:strRef>
              <c:f>'KPP 2014-2020 (iš viso) (3)'!$DM$6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(3)'!$DM$7:$DM$80</c:f>
            </c:numRef>
          </c:val>
          <c:extLst>
            <c:ext xmlns:c16="http://schemas.microsoft.com/office/drawing/2014/chart" uri="{C3380CC4-5D6E-409C-BE32-E72D297353CC}">
              <c16:uniqueId val="{00000071-364A-4FF0-B1E6-EE6508AE3178}"/>
            </c:ext>
          </c:extLst>
        </c:ser>
        <c:ser>
          <c:idx val="114"/>
          <c:order val="114"/>
          <c:tx>
            <c:strRef>
              <c:f>'KPP 2014-2020 (iš viso) (3)'!$DN$6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(3)'!$DN$7:$DN$80</c:f>
            </c:numRef>
          </c:val>
          <c:extLst>
            <c:ext xmlns:c16="http://schemas.microsoft.com/office/drawing/2014/chart" uri="{C3380CC4-5D6E-409C-BE32-E72D297353CC}">
              <c16:uniqueId val="{00000072-364A-4FF0-B1E6-EE6508AE3178}"/>
            </c:ext>
          </c:extLst>
        </c:ser>
        <c:ser>
          <c:idx val="115"/>
          <c:order val="115"/>
          <c:tx>
            <c:strRef>
              <c:f>'KPP 2014-2020 (iš viso) (3)'!$DO$6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(3)'!$DO$7:$DO$80</c:f>
            </c:numRef>
          </c:val>
          <c:extLst>
            <c:ext xmlns:c16="http://schemas.microsoft.com/office/drawing/2014/chart" uri="{C3380CC4-5D6E-409C-BE32-E72D297353CC}">
              <c16:uniqueId val="{00000073-364A-4FF0-B1E6-EE6508AE3178}"/>
            </c:ext>
          </c:extLst>
        </c:ser>
        <c:ser>
          <c:idx val="116"/>
          <c:order val="116"/>
          <c:tx>
            <c:strRef>
              <c:f>'KPP 2014-2020 (iš viso) (3)'!$DP$6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(3)'!$DP$7:$DP$80</c:f>
            </c:numRef>
          </c:val>
          <c:extLst>
            <c:ext xmlns:c16="http://schemas.microsoft.com/office/drawing/2014/chart" uri="{C3380CC4-5D6E-409C-BE32-E72D297353CC}">
              <c16:uniqueId val="{00000074-364A-4FF0-B1E6-EE6508AE3178}"/>
            </c:ext>
          </c:extLst>
        </c:ser>
        <c:ser>
          <c:idx val="117"/>
          <c:order val="117"/>
          <c:tx>
            <c:strRef>
              <c:f>'KPP 2014-2020 (iš viso) (3)'!$DQ$6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(3)'!$DQ$7:$DQ$80</c:f>
            </c:numRef>
          </c:val>
          <c:extLst>
            <c:ext xmlns:c16="http://schemas.microsoft.com/office/drawing/2014/chart" uri="{C3380CC4-5D6E-409C-BE32-E72D297353CC}">
              <c16:uniqueId val="{00000075-364A-4FF0-B1E6-EE6508AE3178}"/>
            </c:ext>
          </c:extLst>
        </c:ser>
        <c:ser>
          <c:idx val="118"/>
          <c:order val="118"/>
          <c:tx>
            <c:strRef>
              <c:f>'KPP 2014-2020 (iš viso) (3)'!$DR$6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(3)'!$DR$7:$DR$80</c:f>
            </c:numRef>
          </c:val>
          <c:extLst>
            <c:ext xmlns:c16="http://schemas.microsoft.com/office/drawing/2014/chart" uri="{C3380CC4-5D6E-409C-BE32-E72D297353CC}">
              <c16:uniqueId val="{00000076-364A-4FF0-B1E6-EE6508AE3178}"/>
            </c:ext>
          </c:extLst>
        </c:ser>
        <c:ser>
          <c:idx val="119"/>
          <c:order val="119"/>
          <c:tx>
            <c:strRef>
              <c:f>'KPP 2014-2020 (iš viso) (3)'!$DS$6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(3)'!$DS$7:$DS$80</c:f>
            </c:numRef>
          </c:val>
          <c:extLst>
            <c:ext xmlns:c16="http://schemas.microsoft.com/office/drawing/2014/chart" uri="{C3380CC4-5D6E-409C-BE32-E72D297353CC}">
              <c16:uniqueId val="{00000077-364A-4FF0-B1E6-EE6508AE3178}"/>
            </c:ext>
          </c:extLst>
        </c:ser>
        <c:ser>
          <c:idx val="120"/>
          <c:order val="120"/>
          <c:tx>
            <c:strRef>
              <c:f>'KPP 2014-2020 (iš viso) (3)'!$DT$6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(3)'!$DT$7:$DT$80</c:f>
            </c:numRef>
          </c:val>
          <c:extLst>
            <c:ext xmlns:c16="http://schemas.microsoft.com/office/drawing/2014/chart" uri="{C3380CC4-5D6E-409C-BE32-E72D297353CC}">
              <c16:uniqueId val="{00000078-364A-4FF0-B1E6-EE6508AE3178}"/>
            </c:ext>
          </c:extLst>
        </c:ser>
        <c:ser>
          <c:idx val="121"/>
          <c:order val="121"/>
          <c:tx>
            <c:strRef>
              <c:f>'KPP 2014-2020 (iš viso) (3)'!$DU$6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(3)'!$DU$7:$DU$80</c:f>
            </c:numRef>
          </c:val>
          <c:extLst>
            <c:ext xmlns:c16="http://schemas.microsoft.com/office/drawing/2014/chart" uri="{C3380CC4-5D6E-409C-BE32-E72D297353CC}">
              <c16:uniqueId val="{00000079-364A-4FF0-B1E6-EE6508AE3178}"/>
            </c:ext>
          </c:extLst>
        </c:ser>
        <c:ser>
          <c:idx val="122"/>
          <c:order val="122"/>
          <c:tx>
            <c:strRef>
              <c:f>'KPP 2014-2020 (iš viso) (3)'!$DV$6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(3)'!$DV$7:$DV$80</c:f>
            </c:numRef>
          </c:val>
          <c:extLst>
            <c:ext xmlns:c16="http://schemas.microsoft.com/office/drawing/2014/chart" uri="{C3380CC4-5D6E-409C-BE32-E72D297353CC}">
              <c16:uniqueId val="{0000007A-364A-4FF0-B1E6-EE6508AE3178}"/>
            </c:ext>
          </c:extLst>
        </c:ser>
        <c:ser>
          <c:idx val="123"/>
          <c:order val="123"/>
          <c:tx>
            <c:strRef>
              <c:f>'KPP 2014-2020 (iš viso) (3)'!$DW$6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(3)'!$DW$7:$DW$80</c:f>
            </c:numRef>
          </c:val>
          <c:extLst>
            <c:ext xmlns:c16="http://schemas.microsoft.com/office/drawing/2014/chart" uri="{C3380CC4-5D6E-409C-BE32-E72D297353CC}">
              <c16:uniqueId val="{0000007B-364A-4FF0-B1E6-EE6508AE3178}"/>
            </c:ext>
          </c:extLst>
        </c:ser>
        <c:ser>
          <c:idx val="124"/>
          <c:order val="124"/>
          <c:tx>
            <c:strRef>
              <c:f>'KPP 2014-2020 (iš viso) (3)'!$DX$6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(3)'!$DX$7:$DX$80</c:f>
            </c:numRef>
          </c:val>
          <c:extLst>
            <c:ext xmlns:c16="http://schemas.microsoft.com/office/drawing/2014/chart" uri="{C3380CC4-5D6E-409C-BE32-E72D297353CC}">
              <c16:uniqueId val="{0000007C-364A-4FF0-B1E6-EE6508AE3178}"/>
            </c:ext>
          </c:extLst>
        </c:ser>
        <c:ser>
          <c:idx val="125"/>
          <c:order val="125"/>
          <c:tx>
            <c:strRef>
              <c:f>'KPP 2014-2020 (iš viso) (3)'!$DY$6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(3)'!$DY$7:$DY$80</c:f>
            </c:numRef>
          </c:val>
          <c:extLst>
            <c:ext xmlns:c16="http://schemas.microsoft.com/office/drawing/2014/chart" uri="{C3380CC4-5D6E-409C-BE32-E72D297353CC}">
              <c16:uniqueId val="{0000007D-364A-4FF0-B1E6-EE6508AE3178}"/>
            </c:ext>
          </c:extLst>
        </c:ser>
        <c:ser>
          <c:idx val="126"/>
          <c:order val="126"/>
          <c:tx>
            <c:strRef>
              <c:f>'KPP 2014-2020 (iš viso) (3)'!$DZ$6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(3)'!$DZ$7:$DZ$80</c:f>
            </c:numRef>
          </c:val>
          <c:extLst>
            <c:ext xmlns:c16="http://schemas.microsoft.com/office/drawing/2014/chart" uri="{C3380CC4-5D6E-409C-BE32-E72D297353CC}">
              <c16:uniqueId val="{0000007E-364A-4FF0-B1E6-EE6508AE3178}"/>
            </c:ext>
          </c:extLst>
        </c:ser>
        <c:ser>
          <c:idx val="127"/>
          <c:order val="127"/>
          <c:tx>
            <c:strRef>
              <c:f>'KPP 2014-2020 (iš viso) (3)'!$EA$6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(3)'!$EA$7:$EA$80</c:f>
            </c:numRef>
          </c:val>
          <c:extLst>
            <c:ext xmlns:c16="http://schemas.microsoft.com/office/drawing/2014/chart" uri="{C3380CC4-5D6E-409C-BE32-E72D297353CC}">
              <c16:uniqueId val="{0000007F-364A-4FF0-B1E6-EE6508AE3178}"/>
            </c:ext>
          </c:extLst>
        </c:ser>
        <c:ser>
          <c:idx val="128"/>
          <c:order val="128"/>
          <c:tx>
            <c:strRef>
              <c:f>'KPP 2014-2020 (iš viso) (3)'!$EB$6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(3)'!$EB$7:$EB$80</c:f>
            </c:numRef>
          </c:val>
          <c:extLst>
            <c:ext xmlns:c16="http://schemas.microsoft.com/office/drawing/2014/chart" uri="{C3380CC4-5D6E-409C-BE32-E72D297353CC}">
              <c16:uniqueId val="{00000080-364A-4FF0-B1E6-EE6508AE3178}"/>
            </c:ext>
          </c:extLst>
        </c:ser>
        <c:ser>
          <c:idx val="129"/>
          <c:order val="129"/>
          <c:tx>
            <c:strRef>
              <c:f>'KPP 2014-2020 (iš viso) (3)'!$EC$6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(3)'!$EC$7:$EC$80</c:f>
            </c:numRef>
          </c:val>
          <c:extLst>
            <c:ext xmlns:c16="http://schemas.microsoft.com/office/drawing/2014/chart" uri="{C3380CC4-5D6E-409C-BE32-E72D297353CC}">
              <c16:uniqueId val="{00000081-364A-4FF0-B1E6-EE6508AE3178}"/>
            </c:ext>
          </c:extLst>
        </c:ser>
        <c:ser>
          <c:idx val="130"/>
          <c:order val="130"/>
          <c:tx>
            <c:strRef>
              <c:f>'KPP 2014-2020 (iš viso) (3)'!$ED$6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(3)'!$ED$7:$ED$80</c:f>
            </c:numRef>
          </c:val>
          <c:extLst>
            <c:ext xmlns:c16="http://schemas.microsoft.com/office/drawing/2014/chart" uri="{C3380CC4-5D6E-409C-BE32-E72D297353CC}">
              <c16:uniqueId val="{00000082-364A-4FF0-B1E6-EE6508AE3178}"/>
            </c:ext>
          </c:extLst>
        </c:ser>
        <c:ser>
          <c:idx val="131"/>
          <c:order val="131"/>
          <c:tx>
            <c:strRef>
              <c:f>'KPP 2014-2020 (iš viso) (3)'!$EE$6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(3)'!$EE$7:$EE$80</c:f>
            </c:numRef>
          </c:val>
          <c:extLst>
            <c:ext xmlns:c16="http://schemas.microsoft.com/office/drawing/2014/chart" uri="{C3380CC4-5D6E-409C-BE32-E72D297353CC}">
              <c16:uniqueId val="{00000083-364A-4FF0-B1E6-EE6508AE3178}"/>
            </c:ext>
          </c:extLst>
        </c:ser>
        <c:ser>
          <c:idx val="132"/>
          <c:order val="132"/>
          <c:tx>
            <c:strRef>
              <c:f>'KPP 2014-2020 (iš viso) (3)'!$EF$6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(3)'!$EF$7:$EF$80</c:f>
            </c:numRef>
          </c:val>
          <c:extLst>
            <c:ext xmlns:c16="http://schemas.microsoft.com/office/drawing/2014/chart" uri="{C3380CC4-5D6E-409C-BE32-E72D297353CC}">
              <c16:uniqueId val="{00000084-364A-4FF0-B1E6-EE6508AE3178}"/>
            </c:ext>
          </c:extLst>
        </c:ser>
        <c:ser>
          <c:idx val="133"/>
          <c:order val="133"/>
          <c:tx>
            <c:strRef>
              <c:f>'KPP 2014-2020 (iš viso) (3)'!$EG$6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(3)'!$EG$7:$EG$80</c:f>
            </c:numRef>
          </c:val>
          <c:extLst>
            <c:ext xmlns:c16="http://schemas.microsoft.com/office/drawing/2014/chart" uri="{C3380CC4-5D6E-409C-BE32-E72D297353CC}">
              <c16:uniqueId val="{00000085-364A-4FF0-B1E6-EE6508AE3178}"/>
            </c:ext>
          </c:extLst>
        </c:ser>
        <c:ser>
          <c:idx val="134"/>
          <c:order val="134"/>
          <c:tx>
            <c:strRef>
              <c:f>'KPP 2014-2020 (iš viso) (3)'!$EH$6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(3)'!$EH$7:$EH$80</c:f>
            </c:numRef>
          </c:val>
          <c:extLst>
            <c:ext xmlns:c16="http://schemas.microsoft.com/office/drawing/2014/chart" uri="{C3380CC4-5D6E-409C-BE32-E72D297353CC}">
              <c16:uniqueId val="{00000086-364A-4FF0-B1E6-EE6508AE3178}"/>
            </c:ext>
          </c:extLst>
        </c:ser>
        <c:ser>
          <c:idx val="135"/>
          <c:order val="135"/>
          <c:tx>
            <c:strRef>
              <c:f>'KPP 2014-2020 (iš viso) (3)'!$EI$6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(3)'!$EI$7:$EI$80</c:f>
            </c:numRef>
          </c:val>
          <c:extLst>
            <c:ext xmlns:c16="http://schemas.microsoft.com/office/drawing/2014/chart" uri="{C3380CC4-5D6E-409C-BE32-E72D297353CC}">
              <c16:uniqueId val="{00000087-364A-4FF0-B1E6-EE6508AE3178}"/>
            </c:ext>
          </c:extLst>
        </c:ser>
        <c:ser>
          <c:idx val="136"/>
          <c:order val="136"/>
          <c:tx>
            <c:strRef>
              <c:f>'KPP 2014-2020 (iš viso) (3)'!$EJ$6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(3)'!$EJ$7:$EJ$80</c:f>
            </c:numRef>
          </c:val>
          <c:extLst>
            <c:ext xmlns:c16="http://schemas.microsoft.com/office/drawing/2014/chart" uri="{C3380CC4-5D6E-409C-BE32-E72D297353CC}">
              <c16:uniqueId val="{00000088-364A-4FF0-B1E6-EE6508AE3178}"/>
            </c:ext>
          </c:extLst>
        </c:ser>
        <c:ser>
          <c:idx val="137"/>
          <c:order val="137"/>
          <c:tx>
            <c:strRef>
              <c:f>'KPP 2014-2020 (iš viso) (3)'!$EK$6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(3)'!$EK$7:$EK$80</c:f>
            </c:numRef>
          </c:val>
          <c:extLst>
            <c:ext xmlns:c16="http://schemas.microsoft.com/office/drawing/2014/chart" uri="{C3380CC4-5D6E-409C-BE32-E72D297353CC}">
              <c16:uniqueId val="{00000089-364A-4FF0-B1E6-EE6508AE3178}"/>
            </c:ext>
          </c:extLst>
        </c:ser>
        <c:ser>
          <c:idx val="138"/>
          <c:order val="138"/>
          <c:tx>
            <c:strRef>
              <c:f>'KPP 2014-2020 (iš viso) (3)'!$EL$6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(3)'!$EL$7:$EL$80</c:f>
            </c:numRef>
          </c:val>
          <c:extLst>
            <c:ext xmlns:c16="http://schemas.microsoft.com/office/drawing/2014/chart" uri="{C3380CC4-5D6E-409C-BE32-E72D297353CC}">
              <c16:uniqueId val="{0000008A-364A-4FF0-B1E6-EE6508AE3178}"/>
            </c:ext>
          </c:extLst>
        </c:ser>
        <c:ser>
          <c:idx val="139"/>
          <c:order val="139"/>
          <c:tx>
            <c:strRef>
              <c:f>'KPP 2014-2020 (iš viso) (3)'!$EM$6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(3)'!$EM$7:$EM$80</c:f>
            </c:numRef>
          </c:val>
          <c:extLst>
            <c:ext xmlns:c16="http://schemas.microsoft.com/office/drawing/2014/chart" uri="{C3380CC4-5D6E-409C-BE32-E72D297353CC}">
              <c16:uniqueId val="{0000008B-364A-4FF0-B1E6-EE6508AE3178}"/>
            </c:ext>
          </c:extLst>
        </c:ser>
        <c:ser>
          <c:idx val="140"/>
          <c:order val="140"/>
          <c:tx>
            <c:strRef>
              <c:f>'KPP 2014-2020 (iš viso) (3)'!$EN$6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(3)'!$EN$7:$EN$80</c:f>
            </c:numRef>
          </c:val>
          <c:extLst>
            <c:ext xmlns:c16="http://schemas.microsoft.com/office/drawing/2014/chart" uri="{C3380CC4-5D6E-409C-BE32-E72D297353CC}">
              <c16:uniqueId val="{0000008C-364A-4FF0-B1E6-EE6508AE3178}"/>
            </c:ext>
          </c:extLst>
        </c:ser>
        <c:ser>
          <c:idx val="141"/>
          <c:order val="141"/>
          <c:tx>
            <c:strRef>
              <c:f>'KPP 2014-2020 (iš viso) (3)'!$EO$6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(3)'!$EO$7:$EO$80</c:f>
            </c:numRef>
          </c:val>
          <c:extLst>
            <c:ext xmlns:c16="http://schemas.microsoft.com/office/drawing/2014/chart" uri="{C3380CC4-5D6E-409C-BE32-E72D297353CC}">
              <c16:uniqueId val="{0000008D-364A-4FF0-B1E6-EE6508AE3178}"/>
            </c:ext>
          </c:extLst>
        </c:ser>
        <c:ser>
          <c:idx val="142"/>
          <c:order val="142"/>
          <c:tx>
            <c:strRef>
              <c:f>'KPP 2014-2020 (iš viso) (3)'!$EP$6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(3)'!$EP$7:$EP$80</c:f>
            </c:numRef>
          </c:val>
          <c:extLst>
            <c:ext xmlns:c16="http://schemas.microsoft.com/office/drawing/2014/chart" uri="{C3380CC4-5D6E-409C-BE32-E72D297353CC}">
              <c16:uniqueId val="{0000008E-364A-4FF0-B1E6-EE6508AE3178}"/>
            </c:ext>
          </c:extLst>
        </c:ser>
        <c:ser>
          <c:idx val="143"/>
          <c:order val="143"/>
          <c:tx>
            <c:strRef>
              <c:f>'KPP 2014-2020 (iš viso) (3)'!$EQ$6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(3)'!$EQ$7:$EQ$80</c:f>
            </c:numRef>
          </c:val>
          <c:extLst>
            <c:ext xmlns:c16="http://schemas.microsoft.com/office/drawing/2014/chart" uri="{C3380CC4-5D6E-409C-BE32-E72D297353CC}">
              <c16:uniqueId val="{0000008F-364A-4FF0-B1E6-EE6508AE3178}"/>
            </c:ext>
          </c:extLst>
        </c:ser>
        <c:ser>
          <c:idx val="144"/>
          <c:order val="144"/>
          <c:tx>
            <c:strRef>
              <c:f>'KPP 2014-2020 (iš viso) (3)'!$ER$6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(3)'!$ER$7:$ER$80</c:f>
            </c:numRef>
          </c:val>
          <c:extLst>
            <c:ext xmlns:c16="http://schemas.microsoft.com/office/drawing/2014/chart" uri="{C3380CC4-5D6E-409C-BE32-E72D297353CC}">
              <c16:uniqueId val="{00000090-364A-4FF0-B1E6-EE6508AE3178}"/>
            </c:ext>
          </c:extLst>
        </c:ser>
        <c:ser>
          <c:idx val="145"/>
          <c:order val="145"/>
          <c:tx>
            <c:strRef>
              <c:f>'KPP 2014-2020 (iš viso) (3)'!$ES$6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(3)'!$ES$7:$ES$80</c:f>
            </c:numRef>
          </c:val>
          <c:extLst>
            <c:ext xmlns:c16="http://schemas.microsoft.com/office/drawing/2014/chart" uri="{C3380CC4-5D6E-409C-BE32-E72D297353CC}">
              <c16:uniqueId val="{00000091-364A-4FF0-B1E6-EE6508AE3178}"/>
            </c:ext>
          </c:extLst>
        </c:ser>
        <c:ser>
          <c:idx val="146"/>
          <c:order val="146"/>
          <c:tx>
            <c:strRef>
              <c:f>'KPP 2014-2020 (iš viso) (3)'!$ET$6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(3)'!$ET$7:$ET$80</c:f>
            </c:numRef>
          </c:val>
          <c:extLst>
            <c:ext xmlns:c16="http://schemas.microsoft.com/office/drawing/2014/chart" uri="{C3380CC4-5D6E-409C-BE32-E72D297353CC}">
              <c16:uniqueId val="{00000092-364A-4FF0-B1E6-EE6508AE3178}"/>
            </c:ext>
          </c:extLst>
        </c:ser>
        <c:ser>
          <c:idx val="147"/>
          <c:order val="147"/>
          <c:tx>
            <c:strRef>
              <c:f>'KPP 2014-2020 (iš viso) (3)'!$EU$6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(3)'!$EU$7:$EU$80</c:f>
            </c:numRef>
          </c:val>
          <c:extLst>
            <c:ext xmlns:c16="http://schemas.microsoft.com/office/drawing/2014/chart" uri="{C3380CC4-5D6E-409C-BE32-E72D297353CC}">
              <c16:uniqueId val="{00000093-364A-4FF0-B1E6-EE6508AE3178}"/>
            </c:ext>
          </c:extLst>
        </c:ser>
        <c:ser>
          <c:idx val="148"/>
          <c:order val="148"/>
          <c:tx>
            <c:strRef>
              <c:f>'KPP 2014-2020 (iš viso) (3)'!$EV$6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(3)'!$EV$7:$EV$80</c:f>
            </c:numRef>
          </c:val>
          <c:extLst>
            <c:ext xmlns:c16="http://schemas.microsoft.com/office/drawing/2014/chart" uri="{C3380CC4-5D6E-409C-BE32-E72D297353CC}">
              <c16:uniqueId val="{00000094-364A-4FF0-B1E6-EE6508AE3178}"/>
            </c:ext>
          </c:extLst>
        </c:ser>
        <c:ser>
          <c:idx val="149"/>
          <c:order val="149"/>
          <c:tx>
            <c:strRef>
              <c:f>'KPP 2014-2020 (iš viso) (3)'!$EW$6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(3)'!$EW$7:$EW$80</c:f>
            </c:numRef>
          </c:val>
          <c:extLst>
            <c:ext xmlns:c16="http://schemas.microsoft.com/office/drawing/2014/chart" uri="{C3380CC4-5D6E-409C-BE32-E72D297353CC}">
              <c16:uniqueId val="{00000095-364A-4FF0-B1E6-EE6508AE3178}"/>
            </c:ext>
          </c:extLst>
        </c:ser>
        <c:ser>
          <c:idx val="150"/>
          <c:order val="150"/>
          <c:tx>
            <c:strRef>
              <c:f>'KPP 2014-2020 (iš viso) (3)'!$EX$6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(3)'!$EX$7:$EX$80</c:f>
            </c:numRef>
          </c:val>
          <c:extLst>
            <c:ext xmlns:c16="http://schemas.microsoft.com/office/drawing/2014/chart" uri="{C3380CC4-5D6E-409C-BE32-E72D297353CC}">
              <c16:uniqueId val="{00000096-364A-4FF0-B1E6-EE6508AE3178}"/>
            </c:ext>
          </c:extLst>
        </c:ser>
        <c:ser>
          <c:idx val="151"/>
          <c:order val="151"/>
          <c:tx>
            <c:strRef>
              <c:f>'KPP 2014-2020 (iš viso) (3)'!$EY$6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(3)'!$EY$7:$EY$80</c:f>
            </c:numRef>
          </c:val>
          <c:extLst>
            <c:ext xmlns:c16="http://schemas.microsoft.com/office/drawing/2014/chart" uri="{C3380CC4-5D6E-409C-BE32-E72D297353CC}">
              <c16:uniqueId val="{00000097-364A-4FF0-B1E6-EE6508AE3178}"/>
            </c:ext>
          </c:extLst>
        </c:ser>
        <c:ser>
          <c:idx val="152"/>
          <c:order val="152"/>
          <c:tx>
            <c:strRef>
              <c:f>'KPP 2014-2020 (iš viso) (3)'!$EZ$6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(3)'!$EZ$7:$EZ$80</c:f>
            </c:numRef>
          </c:val>
          <c:extLst>
            <c:ext xmlns:c16="http://schemas.microsoft.com/office/drawing/2014/chart" uri="{C3380CC4-5D6E-409C-BE32-E72D297353CC}">
              <c16:uniqueId val="{00000098-364A-4FF0-B1E6-EE6508AE3178}"/>
            </c:ext>
          </c:extLst>
        </c:ser>
        <c:ser>
          <c:idx val="153"/>
          <c:order val="153"/>
          <c:tx>
            <c:strRef>
              <c:f>'KPP 2014-2020 (iš viso) (3)'!$FA$6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(3)'!$FA$7:$FA$80</c:f>
            </c:numRef>
          </c:val>
          <c:extLst>
            <c:ext xmlns:c16="http://schemas.microsoft.com/office/drawing/2014/chart" uri="{C3380CC4-5D6E-409C-BE32-E72D297353CC}">
              <c16:uniqueId val="{00000099-364A-4FF0-B1E6-EE6508AE3178}"/>
            </c:ext>
          </c:extLst>
        </c:ser>
        <c:ser>
          <c:idx val="154"/>
          <c:order val="154"/>
          <c:tx>
            <c:strRef>
              <c:f>'KPP 2014-2020 (iš viso) (3)'!$FB$6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(3)'!$FB$7:$FB$80</c:f>
            </c:numRef>
          </c:val>
          <c:extLst>
            <c:ext xmlns:c16="http://schemas.microsoft.com/office/drawing/2014/chart" uri="{C3380CC4-5D6E-409C-BE32-E72D297353CC}">
              <c16:uniqueId val="{0000009A-364A-4FF0-B1E6-EE6508AE3178}"/>
            </c:ext>
          </c:extLst>
        </c:ser>
        <c:ser>
          <c:idx val="155"/>
          <c:order val="155"/>
          <c:tx>
            <c:strRef>
              <c:f>'KPP 2014-2020 (iš viso) (3)'!$FC$6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(3)'!$FC$7:$FC$80</c:f>
            </c:numRef>
          </c:val>
          <c:extLst>
            <c:ext xmlns:c16="http://schemas.microsoft.com/office/drawing/2014/chart" uri="{C3380CC4-5D6E-409C-BE32-E72D297353CC}">
              <c16:uniqueId val="{0000009B-364A-4FF0-B1E6-EE6508AE3178}"/>
            </c:ext>
          </c:extLst>
        </c:ser>
        <c:ser>
          <c:idx val="156"/>
          <c:order val="156"/>
          <c:tx>
            <c:strRef>
              <c:f>'KPP 2014-2020 (iš viso) (3)'!$FD$6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(3)'!$FD$7:$FD$80</c:f>
            </c:numRef>
          </c:val>
          <c:extLst>
            <c:ext xmlns:c16="http://schemas.microsoft.com/office/drawing/2014/chart" uri="{C3380CC4-5D6E-409C-BE32-E72D297353CC}">
              <c16:uniqueId val="{0000009C-364A-4FF0-B1E6-EE6508AE3178}"/>
            </c:ext>
          </c:extLst>
        </c:ser>
        <c:ser>
          <c:idx val="157"/>
          <c:order val="157"/>
          <c:tx>
            <c:strRef>
              <c:f>'KPP 2014-2020 (iš viso) (3)'!$FE$6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(3)'!$FE$7:$FE$80</c:f>
            </c:numRef>
          </c:val>
          <c:extLst>
            <c:ext xmlns:c16="http://schemas.microsoft.com/office/drawing/2014/chart" uri="{C3380CC4-5D6E-409C-BE32-E72D297353CC}">
              <c16:uniqueId val="{0000009D-364A-4FF0-B1E6-EE6508AE3178}"/>
            </c:ext>
          </c:extLst>
        </c:ser>
        <c:ser>
          <c:idx val="158"/>
          <c:order val="158"/>
          <c:tx>
            <c:strRef>
              <c:f>'KPP 2014-2020 (iš viso) (3)'!$FF$6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(3)'!$FF$7:$FF$80</c:f>
            </c:numRef>
          </c:val>
          <c:extLst>
            <c:ext xmlns:c16="http://schemas.microsoft.com/office/drawing/2014/chart" uri="{C3380CC4-5D6E-409C-BE32-E72D297353CC}">
              <c16:uniqueId val="{0000009E-364A-4FF0-B1E6-EE6508AE3178}"/>
            </c:ext>
          </c:extLst>
        </c:ser>
        <c:ser>
          <c:idx val="159"/>
          <c:order val="159"/>
          <c:tx>
            <c:strRef>
              <c:f>'KPP 2014-2020 (iš viso) (3)'!$FG$6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(3)'!$FG$7:$FG$80</c:f>
            </c:numRef>
          </c:val>
          <c:extLst>
            <c:ext xmlns:c16="http://schemas.microsoft.com/office/drawing/2014/chart" uri="{C3380CC4-5D6E-409C-BE32-E72D297353CC}">
              <c16:uniqueId val="{0000009F-364A-4FF0-B1E6-EE6508AE3178}"/>
            </c:ext>
          </c:extLst>
        </c:ser>
        <c:ser>
          <c:idx val="160"/>
          <c:order val="160"/>
          <c:tx>
            <c:strRef>
              <c:f>'KPP 2014-2020 (iš viso) (3)'!$FH$6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(3)'!$FH$7:$FH$80</c:f>
            </c:numRef>
          </c:val>
          <c:extLst>
            <c:ext xmlns:c16="http://schemas.microsoft.com/office/drawing/2014/chart" uri="{C3380CC4-5D6E-409C-BE32-E72D297353CC}">
              <c16:uniqueId val="{000000A0-364A-4FF0-B1E6-EE6508AE3178}"/>
            </c:ext>
          </c:extLst>
        </c:ser>
        <c:ser>
          <c:idx val="161"/>
          <c:order val="161"/>
          <c:tx>
            <c:strRef>
              <c:f>'KPP 2014-2020 (iš viso) (3)'!$FI$6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(3)'!$FI$7:$FI$80</c:f>
            </c:numRef>
          </c:val>
          <c:extLst>
            <c:ext xmlns:c16="http://schemas.microsoft.com/office/drawing/2014/chart" uri="{C3380CC4-5D6E-409C-BE32-E72D297353CC}">
              <c16:uniqueId val="{000000A1-364A-4FF0-B1E6-EE6508AE3178}"/>
            </c:ext>
          </c:extLst>
        </c:ser>
        <c:ser>
          <c:idx val="162"/>
          <c:order val="162"/>
          <c:tx>
            <c:strRef>
              <c:f>'KPP 2014-2020 (iš viso) (3)'!$FJ$6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(3)'!$FJ$7:$FJ$80</c:f>
            </c:numRef>
          </c:val>
          <c:extLst>
            <c:ext xmlns:c16="http://schemas.microsoft.com/office/drawing/2014/chart" uri="{C3380CC4-5D6E-409C-BE32-E72D297353CC}">
              <c16:uniqueId val="{000000A2-364A-4FF0-B1E6-EE6508AE3178}"/>
            </c:ext>
          </c:extLst>
        </c:ser>
        <c:ser>
          <c:idx val="163"/>
          <c:order val="163"/>
          <c:tx>
            <c:strRef>
              <c:f>'KPP 2014-2020 (iš viso) (3)'!$FK$6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(3)'!$FK$7:$FK$80</c:f>
            </c:numRef>
          </c:val>
          <c:extLst>
            <c:ext xmlns:c16="http://schemas.microsoft.com/office/drawing/2014/chart" uri="{C3380CC4-5D6E-409C-BE32-E72D297353CC}">
              <c16:uniqueId val="{000000A3-364A-4FF0-B1E6-EE6508AE3178}"/>
            </c:ext>
          </c:extLst>
        </c:ser>
        <c:ser>
          <c:idx val="164"/>
          <c:order val="164"/>
          <c:tx>
            <c:strRef>
              <c:f>'KPP 2014-2020 (iš viso) (3)'!$FL$6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(3)'!$FL$7:$FL$80</c:f>
            </c:numRef>
          </c:val>
          <c:extLst>
            <c:ext xmlns:c16="http://schemas.microsoft.com/office/drawing/2014/chart" uri="{C3380CC4-5D6E-409C-BE32-E72D297353CC}">
              <c16:uniqueId val="{000000A4-364A-4FF0-B1E6-EE6508AE3178}"/>
            </c:ext>
          </c:extLst>
        </c:ser>
        <c:ser>
          <c:idx val="165"/>
          <c:order val="165"/>
          <c:tx>
            <c:strRef>
              <c:f>'KPP 2014-2020 (iš viso) (3)'!$FM$6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(3)'!$FM$7:$FM$80</c:f>
            </c:numRef>
          </c:val>
          <c:extLst>
            <c:ext xmlns:c16="http://schemas.microsoft.com/office/drawing/2014/chart" uri="{C3380CC4-5D6E-409C-BE32-E72D297353CC}">
              <c16:uniqueId val="{000000A5-364A-4FF0-B1E6-EE6508AE3178}"/>
            </c:ext>
          </c:extLst>
        </c:ser>
        <c:ser>
          <c:idx val="166"/>
          <c:order val="166"/>
          <c:tx>
            <c:strRef>
              <c:f>'KPP 2014-2020 (iš viso) (3)'!$FN$6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(3)'!$FN$7:$FN$80</c:f>
            </c:numRef>
          </c:val>
          <c:extLst>
            <c:ext xmlns:c16="http://schemas.microsoft.com/office/drawing/2014/chart" uri="{C3380CC4-5D6E-409C-BE32-E72D297353CC}">
              <c16:uniqueId val="{000000A6-364A-4FF0-B1E6-EE6508AE3178}"/>
            </c:ext>
          </c:extLst>
        </c:ser>
        <c:ser>
          <c:idx val="167"/>
          <c:order val="167"/>
          <c:tx>
            <c:strRef>
              <c:f>'KPP 2014-2020 (iš viso) (3)'!$FO$6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(3)'!$FO$7:$FO$80</c:f>
            </c:numRef>
          </c:val>
          <c:extLst>
            <c:ext xmlns:c16="http://schemas.microsoft.com/office/drawing/2014/chart" uri="{C3380CC4-5D6E-409C-BE32-E72D297353CC}">
              <c16:uniqueId val="{000000A7-364A-4FF0-B1E6-EE6508AE3178}"/>
            </c:ext>
          </c:extLst>
        </c:ser>
        <c:ser>
          <c:idx val="168"/>
          <c:order val="168"/>
          <c:tx>
            <c:strRef>
              <c:f>'KPP 2014-2020 (iš viso) (3)'!$FP$6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(3)'!$FP$7:$FP$80</c:f>
            </c:numRef>
          </c:val>
          <c:extLst>
            <c:ext xmlns:c16="http://schemas.microsoft.com/office/drawing/2014/chart" uri="{C3380CC4-5D6E-409C-BE32-E72D297353CC}">
              <c16:uniqueId val="{000000A8-364A-4FF0-B1E6-EE6508AE3178}"/>
            </c:ext>
          </c:extLst>
        </c:ser>
        <c:ser>
          <c:idx val="169"/>
          <c:order val="169"/>
          <c:tx>
            <c:strRef>
              <c:f>'KPP 2014-2020 (iš viso) (3)'!$FQ$6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(3)'!$FQ$7:$FQ$80</c:f>
            </c:numRef>
          </c:val>
          <c:extLst>
            <c:ext xmlns:c16="http://schemas.microsoft.com/office/drawing/2014/chart" uri="{C3380CC4-5D6E-409C-BE32-E72D297353CC}">
              <c16:uniqueId val="{000000A9-364A-4FF0-B1E6-EE6508AE3178}"/>
            </c:ext>
          </c:extLst>
        </c:ser>
        <c:ser>
          <c:idx val="170"/>
          <c:order val="170"/>
          <c:tx>
            <c:strRef>
              <c:f>'KPP 2014-2020 (iš viso) (3)'!$FR$6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(3)'!$FR$7:$FR$80</c:f>
            </c:numRef>
          </c:val>
          <c:extLst>
            <c:ext xmlns:c16="http://schemas.microsoft.com/office/drawing/2014/chart" uri="{C3380CC4-5D6E-409C-BE32-E72D297353CC}">
              <c16:uniqueId val="{000000AA-364A-4FF0-B1E6-EE6508AE3178}"/>
            </c:ext>
          </c:extLst>
        </c:ser>
        <c:ser>
          <c:idx val="171"/>
          <c:order val="171"/>
          <c:tx>
            <c:strRef>
              <c:f>'KPP 2014-2020 (iš viso) (3)'!$FS$6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(3)'!$FS$7:$FS$80</c:f>
            </c:numRef>
          </c:val>
          <c:extLst>
            <c:ext xmlns:c16="http://schemas.microsoft.com/office/drawing/2014/chart" uri="{C3380CC4-5D6E-409C-BE32-E72D297353CC}">
              <c16:uniqueId val="{000000AB-364A-4FF0-B1E6-EE6508AE3178}"/>
            </c:ext>
          </c:extLst>
        </c:ser>
        <c:ser>
          <c:idx val="172"/>
          <c:order val="172"/>
          <c:tx>
            <c:strRef>
              <c:f>'KPP 2014-2020 (iš viso) (3)'!$FT$6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(3)'!$FT$7:$FT$80</c:f>
            </c:numRef>
          </c:val>
          <c:extLst>
            <c:ext xmlns:c16="http://schemas.microsoft.com/office/drawing/2014/chart" uri="{C3380CC4-5D6E-409C-BE32-E72D297353CC}">
              <c16:uniqueId val="{000000AC-364A-4FF0-B1E6-EE6508AE3178}"/>
            </c:ext>
          </c:extLst>
        </c:ser>
        <c:ser>
          <c:idx val="173"/>
          <c:order val="173"/>
          <c:tx>
            <c:strRef>
              <c:f>'KPP 2014-2020 (iš viso) (3)'!$FU$6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(3)'!$FU$7:$FU$80</c:f>
            </c:numRef>
          </c:val>
          <c:extLst>
            <c:ext xmlns:c16="http://schemas.microsoft.com/office/drawing/2014/chart" uri="{C3380CC4-5D6E-409C-BE32-E72D297353CC}">
              <c16:uniqueId val="{000000AD-364A-4FF0-B1E6-EE6508AE3178}"/>
            </c:ext>
          </c:extLst>
        </c:ser>
        <c:ser>
          <c:idx val="174"/>
          <c:order val="174"/>
          <c:tx>
            <c:strRef>
              <c:f>'KPP 2014-2020 (iš viso) (3)'!$FV$6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(3)'!$FV$7:$FV$80</c:f>
            </c:numRef>
          </c:val>
          <c:extLst>
            <c:ext xmlns:c16="http://schemas.microsoft.com/office/drawing/2014/chart" uri="{C3380CC4-5D6E-409C-BE32-E72D297353CC}">
              <c16:uniqueId val="{000000AE-364A-4FF0-B1E6-EE6508AE3178}"/>
            </c:ext>
          </c:extLst>
        </c:ser>
        <c:ser>
          <c:idx val="175"/>
          <c:order val="175"/>
          <c:tx>
            <c:strRef>
              <c:f>'KPP 2014-2020 (iš viso) (3)'!$FW$6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(3)'!$FW$7:$FW$80</c:f>
            </c:numRef>
          </c:val>
          <c:extLst>
            <c:ext xmlns:c16="http://schemas.microsoft.com/office/drawing/2014/chart" uri="{C3380CC4-5D6E-409C-BE32-E72D297353CC}">
              <c16:uniqueId val="{000000AF-364A-4FF0-B1E6-EE6508AE3178}"/>
            </c:ext>
          </c:extLst>
        </c:ser>
        <c:ser>
          <c:idx val="176"/>
          <c:order val="176"/>
          <c:tx>
            <c:strRef>
              <c:f>'KPP 2014-2020 (iš viso) (3)'!$FX$6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(3)'!$FX$7:$FX$80</c:f>
            </c:numRef>
          </c:val>
          <c:extLst>
            <c:ext xmlns:c16="http://schemas.microsoft.com/office/drawing/2014/chart" uri="{C3380CC4-5D6E-409C-BE32-E72D297353CC}">
              <c16:uniqueId val="{000000B0-364A-4FF0-B1E6-EE6508AE3178}"/>
            </c:ext>
          </c:extLst>
        </c:ser>
        <c:ser>
          <c:idx val="177"/>
          <c:order val="177"/>
          <c:tx>
            <c:strRef>
              <c:f>'KPP 2014-2020 (iš viso) (3)'!$FY$6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(3)'!$FY$7:$FY$80</c:f>
            </c:numRef>
          </c:val>
          <c:extLst>
            <c:ext xmlns:c16="http://schemas.microsoft.com/office/drawing/2014/chart" uri="{C3380CC4-5D6E-409C-BE32-E72D297353CC}">
              <c16:uniqueId val="{000000B1-364A-4FF0-B1E6-EE6508AE3178}"/>
            </c:ext>
          </c:extLst>
        </c:ser>
        <c:ser>
          <c:idx val="178"/>
          <c:order val="178"/>
          <c:tx>
            <c:strRef>
              <c:f>'KPP 2014-2020 (iš viso) (3)'!$FZ$6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(3)'!$FZ$7:$FZ$80</c:f>
            </c:numRef>
          </c:val>
          <c:extLst>
            <c:ext xmlns:c16="http://schemas.microsoft.com/office/drawing/2014/chart" uri="{C3380CC4-5D6E-409C-BE32-E72D297353CC}">
              <c16:uniqueId val="{000000B2-364A-4FF0-B1E6-EE6508AE3178}"/>
            </c:ext>
          </c:extLst>
        </c:ser>
        <c:ser>
          <c:idx val="179"/>
          <c:order val="179"/>
          <c:tx>
            <c:strRef>
              <c:f>'KPP 2014-2020 (iš viso) (3)'!$GA$6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(3)'!$GA$7:$GA$80</c:f>
            </c:numRef>
          </c:val>
          <c:extLst>
            <c:ext xmlns:c16="http://schemas.microsoft.com/office/drawing/2014/chart" uri="{C3380CC4-5D6E-409C-BE32-E72D297353CC}">
              <c16:uniqueId val="{000000B3-364A-4FF0-B1E6-EE6508AE3178}"/>
            </c:ext>
          </c:extLst>
        </c:ser>
        <c:ser>
          <c:idx val="180"/>
          <c:order val="180"/>
          <c:tx>
            <c:strRef>
              <c:f>'KPP 2014-2020 (iš viso) (3)'!$GB$6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(3)'!$GB$7:$GB$80</c:f>
            </c:numRef>
          </c:val>
          <c:extLst>
            <c:ext xmlns:c16="http://schemas.microsoft.com/office/drawing/2014/chart" uri="{C3380CC4-5D6E-409C-BE32-E72D297353CC}">
              <c16:uniqueId val="{000000B4-364A-4FF0-B1E6-EE6508AE3178}"/>
            </c:ext>
          </c:extLst>
        </c:ser>
        <c:ser>
          <c:idx val="181"/>
          <c:order val="181"/>
          <c:tx>
            <c:strRef>
              <c:f>'KPP 2014-2020 (iš viso) (3)'!$GC$6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(3)'!$GC$7:$GC$80</c:f>
            </c:numRef>
          </c:val>
          <c:extLst>
            <c:ext xmlns:c16="http://schemas.microsoft.com/office/drawing/2014/chart" uri="{C3380CC4-5D6E-409C-BE32-E72D297353CC}">
              <c16:uniqueId val="{000000B5-364A-4FF0-B1E6-EE6508AE3178}"/>
            </c:ext>
          </c:extLst>
        </c:ser>
        <c:ser>
          <c:idx val="182"/>
          <c:order val="182"/>
          <c:tx>
            <c:strRef>
              <c:f>'KPP 2014-2020 (iš viso) (3)'!$GD$6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(3)'!$GD$7:$GD$80</c:f>
            </c:numRef>
          </c:val>
          <c:extLst>
            <c:ext xmlns:c16="http://schemas.microsoft.com/office/drawing/2014/chart" uri="{C3380CC4-5D6E-409C-BE32-E72D297353CC}">
              <c16:uniqueId val="{000000B6-364A-4FF0-B1E6-EE6508AE3178}"/>
            </c:ext>
          </c:extLst>
        </c:ser>
        <c:ser>
          <c:idx val="183"/>
          <c:order val="183"/>
          <c:tx>
            <c:strRef>
              <c:f>'KPP 2014-2020 (iš viso) (3)'!$GE$6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(3)'!$GE$7:$GE$80</c:f>
            </c:numRef>
          </c:val>
          <c:extLst>
            <c:ext xmlns:c16="http://schemas.microsoft.com/office/drawing/2014/chart" uri="{C3380CC4-5D6E-409C-BE32-E72D297353CC}">
              <c16:uniqueId val="{000000B7-364A-4FF0-B1E6-EE6508AE3178}"/>
            </c:ext>
          </c:extLst>
        </c:ser>
        <c:ser>
          <c:idx val="184"/>
          <c:order val="184"/>
          <c:tx>
            <c:strRef>
              <c:f>'KPP 2014-2020 (iš viso) (3)'!$GF$6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(3)'!$GF$7:$GF$80</c:f>
            </c:numRef>
          </c:val>
          <c:extLst>
            <c:ext xmlns:c16="http://schemas.microsoft.com/office/drawing/2014/chart" uri="{C3380CC4-5D6E-409C-BE32-E72D297353CC}">
              <c16:uniqueId val="{000000B8-364A-4FF0-B1E6-EE6508AE3178}"/>
            </c:ext>
          </c:extLst>
        </c:ser>
        <c:ser>
          <c:idx val="185"/>
          <c:order val="185"/>
          <c:tx>
            <c:strRef>
              <c:f>'KPP 2014-2020 (iš viso) (3)'!$GG$6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(3)'!$GG$7:$GG$80</c:f>
            </c:numRef>
          </c:val>
          <c:extLst>
            <c:ext xmlns:c16="http://schemas.microsoft.com/office/drawing/2014/chart" uri="{C3380CC4-5D6E-409C-BE32-E72D297353CC}">
              <c16:uniqueId val="{000000B9-364A-4FF0-B1E6-EE6508AE3178}"/>
            </c:ext>
          </c:extLst>
        </c:ser>
        <c:ser>
          <c:idx val="186"/>
          <c:order val="186"/>
          <c:tx>
            <c:strRef>
              <c:f>'KPP 2014-2020 (iš viso) (3)'!$GH$6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(3)'!$GH$7:$GH$80</c:f>
            </c:numRef>
          </c:val>
          <c:extLst>
            <c:ext xmlns:c16="http://schemas.microsoft.com/office/drawing/2014/chart" uri="{C3380CC4-5D6E-409C-BE32-E72D297353CC}">
              <c16:uniqueId val="{000000BA-364A-4FF0-B1E6-EE6508AE3178}"/>
            </c:ext>
          </c:extLst>
        </c:ser>
        <c:ser>
          <c:idx val="187"/>
          <c:order val="187"/>
          <c:tx>
            <c:strRef>
              <c:f>'KPP 2014-2020 (iš viso) (3)'!$GI$6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(3)'!$GI$7:$GI$80</c:f>
            </c:numRef>
          </c:val>
          <c:extLst>
            <c:ext xmlns:c16="http://schemas.microsoft.com/office/drawing/2014/chart" uri="{C3380CC4-5D6E-409C-BE32-E72D297353CC}">
              <c16:uniqueId val="{000000BB-364A-4FF0-B1E6-EE6508AE3178}"/>
            </c:ext>
          </c:extLst>
        </c:ser>
        <c:ser>
          <c:idx val="188"/>
          <c:order val="188"/>
          <c:tx>
            <c:strRef>
              <c:f>'KPP 2014-2020 (iš viso) (3)'!$GJ$6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(3)'!$GJ$7:$GJ$80</c:f>
            </c:numRef>
          </c:val>
          <c:extLst>
            <c:ext xmlns:c16="http://schemas.microsoft.com/office/drawing/2014/chart" uri="{C3380CC4-5D6E-409C-BE32-E72D297353CC}">
              <c16:uniqueId val="{000000BC-364A-4FF0-B1E6-EE6508AE3178}"/>
            </c:ext>
          </c:extLst>
        </c:ser>
        <c:ser>
          <c:idx val="189"/>
          <c:order val="189"/>
          <c:tx>
            <c:strRef>
              <c:f>'KPP 2014-2020 (iš viso) (3)'!$GK$6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(3)'!$GK$7:$GK$80</c:f>
            </c:numRef>
          </c:val>
          <c:extLst>
            <c:ext xmlns:c16="http://schemas.microsoft.com/office/drawing/2014/chart" uri="{C3380CC4-5D6E-409C-BE32-E72D297353CC}">
              <c16:uniqueId val="{000000BD-364A-4FF0-B1E6-EE6508AE3178}"/>
            </c:ext>
          </c:extLst>
        </c:ser>
        <c:ser>
          <c:idx val="190"/>
          <c:order val="190"/>
          <c:tx>
            <c:strRef>
              <c:f>'KPP 2014-2020 (iš viso) (3)'!$GL$6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(3)'!$GL$7:$GL$80</c:f>
            </c:numRef>
          </c:val>
          <c:extLst>
            <c:ext xmlns:c16="http://schemas.microsoft.com/office/drawing/2014/chart" uri="{C3380CC4-5D6E-409C-BE32-E72D297353CC}">
              <c16:uniqueId val="{000000BE-364A-4FF0-B1E6-EE6508AE3178}"/>
            </c:ext>
          </c:extLst>
        </c:ser>
        <c:ser>
          <c:idx val="191"/>
          <c:order val="191"/>
          <c:tx>
            <c:strRef>
              <c:f>'KPP 2014-2020 (iš viso) (3)'!$GM$6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(3)'!$GM$7:$GM$80</c:f>
            </c:numRef>
          </c:val>
          <c:extLst>
            <c:ext xmlns:c16="http://schemas.microsoft.com/office/drawing/2014/chart" uri="{C3380CC4-5D6E-409C-BE32-E72D297353CC}">
              <c16:uniqueId val="{000000BF-364A-4FF0-B1E6-EE6508AE3178}"/>
            </c:ext>
          </c:extLst>
        </c:ser>
        <c:ser>
          <c:idx val="192"/>
          <c:order val="192"/>
          <c:tx>
            <c:strRef>
              <c:f>'KPP 2014-2020 (iš viso) (3)'!$GN$6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(3)'!$GN$7:$GN$80</c:f>
            </c:numRef>
          </c:val>
          <c:extLst>
            <c:ext xmlns:c16="http://schemas.microsoft.com/office/drawing/2014/chart" uri="{C3380CC4-5D6E-409C-BE32-E72D297353CC}">
              <c16:uniqueId val="{000000C0-364A-4FF0-B1E6-EE6508AE3178}"/>
            </c:ext>
          </c:extLst>
        </c:ser>
        <c:ser>
          <c:idx val="193"/>
          <c:order val="193"/>
          <c:tx>
            <c:strRef>
              <c:f>'KPP 2014-2020 (iš viso) (3)'!$GO$6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(3)'!$GO$7:$GO$80</c:f>
            </c:numRef>
          </c:val>
          <c:extLst>
            <c:ext xmlns:c16="http://schemas.microsoft.com/office/drawing/2014/chart" uri="{C3380CC4-5D6E-409C-BE32-E72D297353CC}">
              <c16:uniqueId val="{000000C1-364A-4FF0-B1E6-EE6508AE3178}"/>
            </c:ext>
          </c:extLst>
        </c:ser>
        <c:ser>
          <c:idx val="194"/>
          <c:order val="194"/>
          <c:tx>
            <c:strRef>
              <c:f>'KPP 2014-2020 (iš viso) (3)'!$GP$6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(3)'!$GP$7:$GP$80</c:f>
            </c:numRef>
          </c:val>
          <c:extLst>
            <c:ext xmlns:c16="http://schemas.microsoft.com/office/drawing/2014/chart" uri="{C3380CC4-5D6E-409C-BE32-E72D297353CC}">
              <c16:uniqueId val="{000000C2-364A-4FF0-B1E6-EE6508AE3178}"/>
            </c:ext>
          </c:extLst>
        </c:ser>
        <c:ser>
          <c:idx val="195"/>
          <c:order val="195"/>
          <c:tx>
            <c:strRef>
              <c:f>'KPP 2014-2020 (iš viso) (3)'!$GQ$6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(3)'!$GQ$7:$GQ$80</c:f>
            </c:numRef>
          </c:val>
          <c:extLst>
            <c:ext xmlns:c16="http://schemas.microsoft.com/office/drawing/2014/chart" uri="{C3380CC4-5D6E-409C-BE32-E72D297353CC}">
              <c16:uniqueId val="{000000C3-364A-4FF0-B1E6-EE6508AE3178}"/>
            </c:ext>
          </c:extLst>
        </c:ser>
        <c:ser>
          <c:idx val="196"/>
          <c:order val="196"/>
          <c:tx>
            <c:strRef>
              <c:f>'KPP 2014-2020 (iš viso) (3)'!$GR$6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(3)'!$GR$7:$GR$80</c:f>
            </c:numRef>
          </c:val>
          <c:extLst>
            <c:ext xmlns:c16="http://schemas.microsoft.com/office/drawing/2014/chart" uri="{C3380CC4-5D6E-409C-BE32-E72D297353CC}">
              <c16:uniqueId val="{000000C4-364A-4FF0-B1E6-EE6508AE3178}"/>
            </c:ext>
          </c:extLst>
        </c:ser>
        <c:ser>
          <c:idx val="197"/>
          <c:order val="197"/>
          <c:tx>
            <c:strRef>
              <c:f>'KPP 2014-2020 (iš viso) (3)'!$GS$6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(3)'!$GS$7:$GS$80</c:f>
            </c:numRef>
          </c:val>
          <c:extLst>
            <c:ext xmlns:c16="http://schemas.microsoft.com/office/drawing/2014/chart" uri="{C3380CC4-5D6E-409C-BE32-E72D297353CC}">
              <c16:uniqueId val="{000000C5-364A-4FF0-B1E6-EE6508AE3178}"/>
            </c:ext>
          </c:extLst>
        </c:ser>
        <c:ser>
          <c:idx val="198"/>
          <c:order val="198"/>
          <c:tx>
            <c:strRef>
              <c:f>'KPP 2014-2020 (iš viso) (3)'!$GT$6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1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(3)'!$GT$7:$GT$80</c:f>
            </c:numRef>
          </c:val>
          <c:extLst>
            <c:ext xmlns:c16="http://schemas.microsoft.com/office/drawing/2014/chart" uri="{C3380CC4-5D6E-409C-BE32-E72D297353CC}">
              <c16:uniqueId val="{000000C6-364A-4FF0-B1E6-EE6508AE3178}"/>
            </c:ext>
          </c:extLst>
        </c:ser>
        <c:ser>
          <c:idx val="199"/>
          <c:order val="199"/>
          <c:tx>
            <c:strRef>
              <c:f>'KPP 2014-2020 (iš viso) (3)'!$GU$6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2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(3)'!$GU$7:$GU$80</c:f>
            </c:numRef>
          </c:val>
          <c:extLst>
            <c:ext xmlns:c16="http://schemas.microsoft.com/office/drawing/2014/chart" uri="{C3380CC4-5D6E-409C-BE32-E72D297353CC}">
              <c16:uniqueId val="{000000C7-364A-4FF0-B1E6-EE6508AE3178}"/>
            </c:ext>
          </c:extLst>
        </c:ser>
        <c:ser>
          <c:idx val="200"/>
          <c:order val="200"/>
          <c:tx>
            <c:strRef>
              <c:f>'KPP 2014-2020 (iš viso) (3)'!$GV$6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3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(3)'!$GV$7:$GV$80</c:f>
            </c:numRef>
          </c:val>
          <c:extLst>
            <c:ext xmlns:c16="http://schemas.microsoft.com/office/drawing/2014/chart" uri="{C3380CC4-5D6E-409C-BE32-E72D297353CC}">
              <c16:uniqueId val="{000000C8-364A-4FF0-B1E6-EE6508AE3178}"/>
            </c:ext>
          </c:extLst>
        </c:ser>
        <c:ser>
          <c:idx val="201"/>
          <c:order val="201"/>
          <c:tx>
            <c:strRef>
              <c:f>'KPP 2014-2020 (iš viso) (3)'!$GW$6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4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(3)'!$GW$7:$GW$80</c:f>
            </c:numRef>
          </c:val>
          <c:extLst>
            <c:ext xmlns:c16="http://schemas.microsoft.com/office/drawing/2014/chart" uri="{C3380CC4-5D6E-409C-BE32-E72D297353CC}">
              <c16:uniqueId val="{000000C9-364A-4FF0-B1E6-EE6508AE3178}"/>
            </c:ext>
          </c:extLst>
        </c:ser>
        <c:ser>
          <c:idx val="202"/>
          <c:order val="202"/>
          <c:tx>
            <c:strRef>
              <c:f>'KPP 2014-2020 (iš viso) (3)'!$GX$6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5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(3)'!$GX$7:$GX$80</c:f>
            </c:numRef>
          </c:val>
          <c:extLst>
            <c:ext xmlns:c16="http://schemas.microsoft.com/office/drawing/2014/chart" uri="{C3380CC4-5D6E-409C-BE32-E72D297353CC}">
              <c16:uniqueId val="{000000CA-364A-4FF0-B1E6-EE6508AE3178}"/>
            </c:ext>
          </c:extLst>
        </c:ser>
        <c:ser>
          <c:idx val="203"/>
          <c:order val="203"/>
          <c:tx>
            <c:strRef>
              <c:f>'KPP 2014-2020 (iš viso) (3)'!$GY$6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6">
                <a:lumMod val="70000"/>
                <a:lumOff val="3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(3)'!$GY$7:$GY$80</c:f>
            </c:numRef>
          </c:val>
          <c:extLst>
            <c:ext xmlns:c16="http://schemas.microsoft.com/office/drawing/2014/chart" uri="{C3380CC4-5D6E-409C-BE32-E72D297353CC}">
              <c16:uniqueId val="{000000CB-364A-4FF0-B1E6-EE6508AE3178}"/>
            </c:ext>
          </c:extLst>
        </c:ser>
        <c:ser>
          <c:idx val="204"/>
          <c:order val="204"/>
          <c:tx>
            <c:strRef>
              <c:f>'KPP 2014-2020 (iš viso) (3)'!$GZ$6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1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(3)'!$GZ$7:$GZ$80</c:f>
            </c:numRef>
          </c:val>
          <c:extLst>
            <c:ext xmlns:c16="http://schemas.microsoft.com/office/drawing/2014/chart" uri="{C3380CC4-5D6E-409C-BE32-E72D297353CC}">
              <c16:uniqueId val="{000000CC-364A-4FF0-B1E6-EE6508AE3178}"/>
            </c:ext>
          </c:extLst>
        </c:ser>
        <c:ser>
          <c:idx val="205"/>
          <c:order val="205"/>
          <c:tx>
            <c:strRef>
              <c:f>'KPP 2014-2020 (iš viso) (3)'!$HA$6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2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(3)'!$HA$7:$HA$80</c:f>
            </c:numRef>
          </c:val>
          <c:extLst>
            <c:ext xmlns:c16="http://schemas.microsoft.com/office/drawing/2014/chart" uri="{C3380CC4-5D6E-409C-BE32-E72D297353CC}">
              <c16:uniqueId val="{000000CD-364A-4FF0-B1E6-EE6508AE3178}"/>
            </c:ext>
          </c:extLst>
        </c:ser>
        <c:ser>
          <c:idx val="206"/>
          <c:order val="206"/>
          <c:tx>
            <c:strRef>
              <c:f>'KPP 2014-2020 (iš viso) (3)'!$HB$6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3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(3)'!$HB$7:$HB$80</c:f>
            </c:numRef>
          </c:val>
          <c:extLst>
            <c:ext xmlns:c16="http://schemas.microsoft.com/office/drawing/2014/chart" uri="{C3380CC4-5D6E-409C-BE32-E72D297353CC}">
              <c16:uniqueId val="{000000CE-364A-4FF0-B1E6-EE6508AE3178}"/>
            </c:ext>
          </c:extLst>
        </c:ser>
        <c:ser>
          <c:idx val="207"/>
          <c:order val="207"/>
          <c:tx>
            <c:strRef>
              <c:f>'KPP 2014-2020 (iš viso) (3)'!$HC$6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4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(3)'!$HC$7:$HC$80</c:f>
            </c:numRef>
          </c:val>
          <c:extLst>
            <c:ext xmlns:c16="http://schemas.microsoft.com/office/drawing/2014/chart" uri="{C3380CC4-5D6E-409C-BE32-E72D297353CC}">
              <c16:uniqueId val="{000000CF-364A-4FF0-B1E6-EE6508AE3178}"/>
            </c:ext>
          </c:extLst>
        </c:ser>
        <c:ser>
          <c:idx val="208"/>
          <c:order val="208"/>
          <c:tx>
            <c:strRef>
              <c:f>'KPP 2014-2020 (iš viso) (3)'!$HD$6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5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(3)'!$HD$7:$HD$80</c:f>
            </c:numRef>
          </c:val>
          <c:extLst>
            <c:ext xmlns:c16="http://schemas.microsoft.com/office/drawing/2014/chart" uri="{C3380CC4-5D6E-409C-BE32-E72D297353CC}">
              <c16:uniqueId val="{000000D0-364A-4FF0-B1E6-EE6508AE3178}"/>
            </c:ext>
          </c:extLst>
        </c:ser>
        <c:ser>
          <c:idx val="209"/>
          <c:order val="209"/>
          <c:tx>
            <c:strRef>
              <c:f>'KPP 2014-2020 (iš viso) (3)'!$HE$6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6">
                <a:lumMod val="7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(3)'!$HE$7:$HE$80</c:f>
            </c:numRef>
          </c:val>
          <c:extLst>
            <c:ext xmlns:c16="http://schemas.microsoft.com/office/drawing/2014/chart" uri="{C3380CC4-5D6E-409C-BE32-E72D297353CC}">
              <c16:uniqueId val="{000000D1-364A-4FF0-B1E6-EE6508AE3178}"/>
            </c:ext>
          </c:extLst>
        </c:ser>
        <c:ser>
          <c:idx val="210"/>
          <c:order val="210"/>
          <c:tx>
            <c:strRef>
              <c:f>'KPP 2014-2020 (iš viso) (3)'!$HF$6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1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(3)'!$HF$7:$HF$80</c:f>
            </c:numRef>
          </c:val>
          <c:extLst>
            <c:ext xmlns:c16="http://schemas.microsoft.com/office/drawing/2014/chart" uri="{C3380CC4-5D6E-409C-BE32-E72D297353CC}">
              <c16:uniqueId val="{000000D2-364A-4FF0-B1E6-EE6508AE3178}"/>
            </c:ext>
          </c:extLst>
        </c:ser>
        <c:ser>
          <c:idx val="211"/>
          <c:order val="211"/>
          <c:tx>
            <c:strRef>
              <c:f>'KPP 2014-2020 (iš viso) (3)'!$HG$6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2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(3)'!$HG$7:$HG$80</c:f>
            </c:numRef>
          </c:val>
          <c:extLst>
            <c:ext xmlns:c16="http://schemas.microsoft.com/office/drawing/2014/chart" uri="{C3380CC4-5D6E-409C-BE32-E72D297353CC}">
              <c16:uniqueId val="{000000D3-364A-4FF0-B1E6-EE6508AE3178}"/>
            </c:ext>
          </c:extLst>
        </c:ser>
        <c:ser>
          <c:idx val="212"/>
          <c:order val="212"/>
          <c:tx>
            <c:strRef>
              <c:f>'KPP 2014-2020 (iš viso) (3)'!$HH$6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3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(3)'!$HH$7:$HH$80</c:f>
            </c:numRef>
          </c:val>
          <c:extLst>
            <c:ext xmlns:c16="http://schemas.microsoft.com/office/drawing/2014/chart" uri="{C3380CC4-5D6E-409C-BE32-E72D297353CC}">
              <c16:uniqueId val="{000000D4-364A-4FF0-B1E6-EE6508AE3178}"/>
            </c:ext>
          </c:extLst>
        </c:ser>
        <c:ser>
          <c:idx val="213"/>
          <c:order val="213"/>
          <c:tx>
            <c:strRef>
              <c:f>'KPP 2014-2020 (iš viso) (3)'!$HI$6</c:f>
              <c:strCache>
                <c:ptCount val="1"/>
                <c:pt idx="0">
                  <c:v>Prašoma paramos suma, Eur.</c:v>
                </c:pt>
              </c:strCache>
            </c:strRef>
          </c:tx>
          <c:spPr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(3)'!$HI$7:$HI$80</c:f>
            </c:numRef>
          </c:val>
          <c:extLst>
            <c:ext xmlns:c16="http://schemas.microsoft.com/office/drawing/2014/chart" uri="{C3380CC4-5D6E-409C-BE32-E72D297353CC}">
              <c16:uniqueId val="{000000D5-364A-4FF0-B1E6-EE6508AE3178}"/>
            </c:ext>
          </c:extLst>
        </c:ser>
        <c:ser>
          <c:idx val="214"/>
          <c:order val="214"/>
          <c:tx>
            <c:strRef>
              <c:f>'KPP 2014-2020 (iš viso) (3)'!$HJ$6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(3)'!$HJ$7:$HJ$80</c:f>
            </c:numRef>
          </c:val>
          <c:extLst>
            <c:ext xmlns:c16="http://schemas.microsoft.com/office/drawing/2014/chart" uri="{C3380CC4-5D6E-409C-BE32-E72D297353CC}">
              <c16:uniqueId val="{000000D6-364A-4FF0-B1E6-EE6508AE3178}"/>
            </c:ext>
          </c:extLst>
        </c:ser>
        <c:ser>
          <c:idx val="215"/>
          <c:order val="215"/>
          <c:tx>
            <c:strRef>
              <c:f>'KPP 2014-2020 (iš viso) (3)'!$HK$6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6">
                <a:lumMod val="50000"/>
                <a:lumOff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(3)'!$HK$7:$HK$80</c:f>
            </c:numRef>
          </c:val>
          <c:extLst>
            <c:ext xmlns:c16="http://schemas.microsoft.com/office/drawing/2014/chart" uri="{C3380CC4-5D6E-409C-BE32-E72D297353CC}">
              <c16:uniqueId val="{000000D7-364A-4FF0-B1E6-EE6508AE3178}"/>
            </c:ext>
          </c:extLst>
        </c:ser>
        <c:ser>
          <c:idx val="216"/>
          <c:order val="216"/>
          <c:tx>
            <c:strRef>
              <c:f>'KPP 2014-2020 (iš viso) (3)'!$HL$6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(3)'!$HL$7:$HL$80</c:f>
            </c:numRef>
          </c:val>
          <c:extLst>
            <c:ext xmlns:c16="http://schemas.microsoft.com/office/drawing/2014/chart" uri="{C3380CC4-5D6E-409C-BE32-E72D297353CC}">
              <c16:uniqueId val="{000000D8-364A-4FF0-B1E6-EE6508AE3178}"/>
            </c:ext>
          </c:extLst>
        </c:ser>
        <c:ser>
          <c:idx val="217"/>
          <c:order val="217"/>
          <c:tx>
            <c:strRef>
              <c:f>'KPP 2014-2020 (iš viso) (3)'!$HM$6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(3)'!$HM$7:$HM$80</c:f>
            </c:numRef>
          </c:val>
          <c:extLst>
            <c:ext xmlns:c16="http://schemas.microsoft.com/office/drawing/2014/chart" uri="{C3380CC4-5D6E-409C-BE32-E72D297353CC}">
              <c16:uniqueId val="{000000D9-364A-4FF0-B1E6-EE6508AE3178}"/>
            </c:ext>
          </c:extLst>
        </c:ser>
        <c:ser>
          <c:idx val="218"/>
          <c:order val="218"/>
          <c:tx>
            <c:strRef>
              <c:f>'KPP 2014-2020 (iš viso) (3)'!$HN$6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(3)'!$HN$7:$HN$80</c:f>
            </c:numRef>
          </c:val>
          <c:extLst>
            <c:ext xmlns:c16="http://schemas.microsoft.com/office/drawing/2014/chart" uri="{C3380CC4-5D6E-409C-BE32-E72D297353CC}">
              <c16:uniqueId val="{000000DA-364A-4FF0-B1E6-EE6508AE3178}"/>
            </c:ext>
          </c:extLst>
        </c:ser>
        <c:ser>
          <c:idx val="219"/>
          <c:order val="219"/>
          <c:tx>
            <c:strRef>
              <c:f>'KPP 2014-2020 (iš viso) (3)'!$HO$6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(3)'!$HO$7:$HO$80</c:f>
            </c:numRef>
          </c:val>
          <c:extLst>
            <c:ext xmlns:c16="http://schemas.microsoft.com/office/drawing/2014/chart" uri="{C3380CC4-5D6E-409C-BE32-E72D297353CC}">
              <c16:uniqueId val="{000000DB-364A-4FF0-B1E6-EE6508AE3178}"/>
            </c:ext>
          </c:extLst>
        </c:ser>
        <c:ser>
          <c:idx val="220"/>
          <c:order val="220"/>
          <c:tx>
            <c:strRef>
              <c:f>'KPP 2014-2020 (iš viso) (3)'!$HP$6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(3)'!$HP$7:$HP$80</c:f>
            </c:numRef>
          </c:val>
          <c:extLst>
            <c:ext xmlns:c16="http://schemas.microsoft.com/office/drawing/2014/chart" uri="{C3380CC4-5D6E-409C-BE32-E72D297353CC}">
              <c16:uniqueId val="{000000DC-364A-4FF0-B1E6-EE6508AE3178}"/>
            </c:ext>
          </c:extLst>
        </c:ser>
        <c:ser>
          <c:idx val="221"/>
          <c:order val="221"/>
          <c:tx>
            <c:strRef>
              <c:f>'KPP 2014-2020 (iš viso) (3)'!$HQ$6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(3)'!$HQ$7:$HQ$80</c:f>
            </c:numRef>
          </c:val>
          <c:extLst>
            <c:ext xmlns:c16="http://schemas.microsoft.com/office/drawing/2014/chart" uri="{C3380CC4-5D6E-409C-BE32-E72D297353CC}">
              <c16:uniqueId val="{000000DD-364A-4FF0-B1E6-EE6508AE3178}"/>
            </c:ext>
          </c:extLst>
        </c:ser>
        <c:ser>
          <c:idx val="222"/>
          <c:order val="222"/>
          <c:tx>
            <c:strRef>
              <c:f>'KPP 2014-2020 (iš viso) (3)'!$HR$6</c:f>
              <c:strCache>
                <c:ptCount val="1"/>
                <c:pt idx="0">
                  <c:v>Surinkta paraiškų vnt.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(3)'!$HR$7:$HR$80</c:f>
            </c:numRef>
          </c:val>
          <c:extLst>
            <c:ext xmlns:c16="http://schemas.microsoft.com/office/drawing/2014/chart" uri="{C3380CC4-5D6E-409C-BE32-E72D297353CC}">
              <c16:uniqueId val="{000000DE-364A-4FF0-B1E6-EE6508AE3178}"/>
            </c:ext>
          </c:extLst>
        </c:ser>
        <c:ser>
          <c:idx val="223"/>
          <c:order val="223"/>
          <c:tx>
            <c:strRef>
              <c:f>'KPP 2014-2020 (iš viso) (3)'!$HS$6</c:f>
              <c:strCache>
                <c:ptCount val="1"/>
                <c:pt idx="0">
                  <c:v>Prašoma paramos suma, EUR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055555555555554E-2"/>
                  <c:y val="-1.688670030836748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4-364A-4FF0-B1E6-EE6508AE3178}"/>
                </c:ext>
              </c:extLst>
            </c:dLbl>
            <c:dLbl>
              <c:idx val="1"/>
              <c:layout>
                <c:manualLayout>
                  <c:x val="1.5277777777777777E-2"/>
                  <c:y val="-5.06601009251024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9-364A-4FF0-B1E6-EE6508AE3178}"/>
                </c:ext>
              </c:extLst>
            </c:dLbl>
            <c:dLbl>
              <c:idx val="2"/>
              <c:layout>
                <c:manualLayout>
                  <c:x val="1.8055555555555554E-2"/>
                  <c:y val="-1.929908606670569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C-364A-4FF0-B1E6-EE6508AE3178}"/>
                </c:ext>
              </c:extLst>
            </c:dLbl>
            <c:dLbl>
              <c:idx val="3"/>
              <c:layout>
                <c:manualLayout>
                  <c:x val="5.5555555555555558E-3"/>
                  <c:y val="-3.136101485839684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0-364A-4FF0-B1E6-EE6508AE3178}"/>
                </c:ext>
              </c:extLst>
            </c:dLbl>
            <c:dLbl>
              <c:idx val="4"/>
              <c:layout>
                <c:manualLayout>
                  <c:x val="2.0833333333333232E-2"/>
                  <c:y val="-1.929908606670569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3-364A-4FF0-B1E6-EE6508AE3178}"/>
                </c:ext>
              </c:extLst>
            </c:dLbl>
            <c:dLbl>
              <c:idx val="5"/>
              <c:layout>
                <c:manualLayout>
                  <c:x val="-1.6666666666666767E-2"/>
                  <c:y val="-1.447431455002927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8-364A-4FF0-B1E6-EE6508AE31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(3)'!$HS$7:$HS$80</c:f>
              <c:numCache>
                <c:formatCode>#,##0</c:formatCode>
                <c:ptCount val="6"/>
                <c:pt idx="0">
                  <c:v>33151718.090000007</c:v>
                </c:pt>
                <c:pt idx="1">
                  <c:v>18552102.140000001</c:v>
                </c:pt>
                <c:pt idx="2">
                  <c:v>81058598.650000006</c:v>
                </c:pt>
                <c:pt idx="3">
                  <c:v>5134745.2699999996</c:v>
                </c:pt>
                <c:pt idx="4">
                  <c:v>188119593.97657609</c:v>
                </c:pt>
                <c:pt idx="5">
                  <c:v>569810.60000000009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DF-364A-4FF0-B1E6-EE6508AE3178}"/>
            </c:ext>
          </c:extLst>
        </c:ser>
        <c:ser>
          <c:idx val="224"/>
          <c:order val="224"/>
          <c:tx>
            <c:strRef>
              <c:f>'KPP 2014-2020 (iš viso) (3)'!$HT$6</c:f>
              <c:strCache>
                <c:ptCount val="1"/>
                <c:pt idx="0">
                  <c:v>Patvirtinta paraiškų/ pasirašyta sutarčių vnt.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(3)'!$HT$7:$HT$80</c:f>
            </c:numRef>
          </c:val>
          <c:extLst>
            <c:ext xmlns:c16="http://schemas.microsoft.com/office/drawing/2014/chart" uri="{C3380CC4-5D6E-409C-BE32-E72D297353CC}">
              <c16:uniqueId val="{000000E0-364A-4FF0-B1E6-EE6508AE3178}"/>
            </c:ext>
          </c:extLst>
        </c:ser>
        <c:ser>
          <c:idx val="225"/>
          <c:order val="225"/>
          <c:tx>
            <c:strRef>
              <c:f>'KPP 2014-2020 (iš viso) (3)'!$HU$6</c:f>
              <c:strCache>
                <c:ptCount val="1"/>
                <c:pt idx="0">
                  <c:v>Patvirtinta paramos suma, EUR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833333333333332E-2"/>
                  <c:y val="-1.20619287916910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5-364A-4FF0-B1E6-EE6508AE3178}"/>
                </c:ext>
              </c:extLst>
            </c:dLbl>
            <c:dLbl>
              <c:idx val="1"/>
              <c:layout>
                <c:manualLayout>
                  <c:x val="1.8055555555555554E-2"/>
                  <c:y val="-2.53300504625512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55555555555552E-2"/>
                      <c:h val="4.01542559233567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EA-364A-4FF0-B1E6-EE6508AE3178}"/>
                </c:ext>
              </c:extLst>
            </c:dLbl>
            <c:dLbl>
              <c:idx val="2"/>
              <c:layout>
                <c:manualLayout>
                  <c:x val="2.0833333333333332E-2"/>
                  <c:y val="-2.171147182504390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D-364A-4FF0-B1E6-EE6508AE3178}"/>
                </c:ext>
              </c:extLst>
            </c:dLbl>
            <c:dLbl>
              <c:idx val="3"/>
              <c:layout>
                <c:manualLayout>
                  <c:x val="8.3333333333333332E-3"/>
                  <c:y val="-2.412385758338212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1-364A-4FF0-B1E6-EE6508AE3178}"/>
                </c:ext>
              </c:extLst>
            </c:dLbl>
            <c:dLbl>
              <c:idx val="4"/>
              <c:layout>
                <c:manualLayout>
                  <c:x val="1.3888888888888788E-2"/>
                  <c:y val="-1.20619287916910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4-364A-4FF0-B1E6-EE6508AE3178}"/>
                </c:ext>
              </c:extLst>
            </c:dLbl>
            <c:dLbl>
              <c:idx val="5"/>
              <c:layout>
                <c:manualLayout>
                  <c:x val="4.1666666666666666E-3"/>
                  <c:y val="-1.20619287916910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9-364A-4FF0-B1E6-EE6508AE31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8666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(3)'!$HU$7:$HU$80</c:f>
              <c:numCache>
                <c:formatCode>#,##0</c:formatCode>
                <c:ptCount val="6"/>
                <c:pt idx="0">
                  <c:v>24447202.040000003</c:v>
                </c:pt>
                <c:pt idx="1">
                  <c:v>13563263.040000001</c:v>
                </c:pt>
                <c:pt idx="2">
                  <c:v>61010409.850000009</c:v>
                </c:pt>
                <c:pt idx="3">
                  <c:v>4686378.0600000005</c:v>
                </c:pt>
                <c:pt idx="4">
                  <c:v>168580622.63</c:v>
                </c:pt>
                <c:pt idx="5">
                  <c:v>569810.60000000009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1-364A-4FF0-B1E6-EE6508AE3178}"/>
            </c:ext>
          </c:extLst>
        </c:ser>
        <c:ser>
          <c:idx val="226"/>
          <c:order val="226"/>
          <c:tx>
            <c:strRef>
              <c:f>'KPP 2014-2020 (iš viso) (3)'!$HV$6</c:f>
              <c:strCache>
                <c:ptCount val="1"/>
                <c:pt idx="0">
                  <c:v>Patvirtinta paramos suma nuo skirtų paramos lėšų 2014-2020 m., proc.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(3)'!$HV$7:$HV$80</c:f>
            </c:numRef>
          </c:val>
          <c:extLst>
            <c:ext xmlns:c16="http://schemas.microsoft.com/office/drawing/2014/chart" uri="{C3380CC4-5D6E-409C-BE32-E72D297353CC}">
              <c16:uniqueId val="{000000E2-364A-4FF0-B1E6-EE6508AE3178}"/>
            </c:ext>
          </c:extLst>
        </c:ser>
        <c:ser>
          <c:idx val="227"/>
          <c:order val="227"/>
          <c:tx>
            <c:strRef>
              <c:f>'KPP 2014-2020 (iš viso) (3)'!$HW$6</c:f>
              <c:strCache>
                <c:ptCount val="1"/>
                <c:pt idx="0">
                  <c:v>Išmokėta paramos suma, EUR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4.824771516676424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6-364A-4FF0-B1E6-EE6508AE3178}"/>
                </c:ext>
              </c:extLst>
            </c:dLbl>
            <c:dLbl>
              <c:idx val="1"/>
              <c:layout>
                <c:manualLayout>
                  <c:x val="2.361111111111111E-2"/>
                  <c:y val="2.412385758338212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B-364A-4FF0-B1E6-EE6508AE3178}"/>
                </c:ext>
              </c:extLst>
            </c:dLbl>
            <c:dLbl>
              <c:idx val="2"/>
              <c:layout>
                <c:manualLayout>
                  <c:x val="2.361111111111111E-2"/>
                  <c:y val="4.824771516676424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EE-364A-4FF0-B1E6-EE6508AE3178}"/>
                </c:ext>
              </c:extLst>
            </c:dLbl>
            <c:dLbl>
              <c:idx val="3"/>
              <c:layout>
                <c:manualLayout>
                  <c:x val="2.7777777777777676E-2"/>
                  <c:y val="-2.412385758338212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2-364A-4FF0-B1E6-EE6508AE3178}"/>
                </c:ext>
              </c:extLst>
            </c:dLbl>
            <c:dLbl>
              <c:idx val="4"/>
              <c:layout>
                <c:manualLayout>
                  <c:x val="3.888888888888868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5-364A-4FF0-B1E6-EE6508AE3178}"/>
                </c:ext>
              </c:extLst>
            </c:dLbl>
            <c:dLbl>
              <c:idx val="5"/>
              <c:layout>
                <c:manualLayout>
                  <c:x val="2.5000000000000001E-2"/>
                  <c:y val="-1.20619287916910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F6-364A-4FF0-B1E6-EE6508AE31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43661C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'KPP 2014-2020 (iš viso) (3)'!$C$7:$C$80</c:f>
              <c:strCache>
                <c:ptCount val="6"/>
                <c:pt idx="0">
                  <c:v>Investicijos į miško plotų plėtrą ir miškų gyvybingumo gerinimą</c:v>
                </c:pt>
                <c:pt idx="1">
                  <c:v>Agrarinė aplinkosauga ir klimatas</c:v>
                </c:pt>
                <c:pt idx="2">
                  <c:v>Ekologinis ūkininkavimas</c:v>
                </c:pt>
                <c:pt idx="3">
                  <c:v>Natura 2000 išmokos ir su Bendrąja vandens pagrindų direktyva susij. išmokos</c:v>
                </c:pt>
                <c:pt idx="4">
                  <c:v>Išmokos už vietoves, kuriose esama gamtinių ar kitokių specifinių kliūčių</c:v>
                </c:pt>
                <c:pt idx="5">
                  <c:v>Miškų aplinkosaugos ir klimato paslaugos ir miškų išsaugojimas (tęstiniai įsip.)</c:v>
                </c:pt>
              </c:strCache>
            </c:strRef>
          </c:cat>
          <c:val>
            <c:numRef>
              <c:f>'KPP 2014-2020 (iš viso) (3)'!$HW$7:$HW$80</c:f>
              <c:numCache>
                <c:formatCode>#,##0</c:formatCode>
                <c:ptCount val="6"/>
                <c:pt idx="0">
                  <c:v>14448365.689999999</c:v>
                </c:pt>
                <c:pt idx="1">
                  <c:v>13324679.499999998</c:v>
                </c:pt>
                <c:pt idx="2">
                  <c:v>59205579.940000005</c:v>
                </c:pt>
                <c:pt idx="3">
                  <c:v>4662275.370000001</c:v>
                </c:pt>
                <c:pt idx="4">
                  <c:v>168009806.91000003</c:v>
                </c:pt>
                <c:pt idx="5">
                  <c:v>564525.41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3-364A-4FF0-B1E6-EE6508AE31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0213896"/>
        <c:axId val="560204384"/>
        <c:axId val="0"/>
      </c:bar3DChart>
      <c:catAx>
        <c:axId val="560213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560204384"/>
        <c:crosses val="autoZero"/>
        <c:auto val="1"/>
        <c:lblAlgn val="ctr"/>
        <c:lblOffset val="100"/>
        <c:noMultiLvlLbl val="0"/>
      </c:catAx>
      <c:valAx>
        <c:axId val="56020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560213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0.62281</cdr:x>
      <cdr:y>0.30065</cdr:y>
    </cdr:from>
    <cdr:to>
      <cdr:x>0.78022</cdr:x>
      <cdr:y>0.38019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12568" y="1905240"/>
          <a:ext cx="1292225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lt-LT" sz="800" dirty="0">
              <a:latin typeface="Times New Roman" panose="02020603050405020304" pitchFamily="18" charset="0"/>
              <a:cs typeface="Times New Roman" panose="02020603050405020304" pitchFamily="18" charset="0"/>
            </a:rPr>
            <a:t>* - įskaitant aplinkosaugos </a:t>
          </a:r>
        </a:p>
        <a:p xmlns:a="http://schemas.openxmlformats.org/drawingml/2006/main">
          <a:pPr algn="ctr"/>
          <a:r>
            <a:rPr lang="lt-LT" sz="800" dirty="0">
              <a:latin typeface="Times New Roman" panose="02020603050405020304" pitchFamily="18" charset="0"/>
              <a:cs typeface="Times New Roman" panose="02020603050405020304" pitchFamily="18" charset="0"/>
            </a:rPr>
            <a:t>priemonių tęstinius </a:t>
          </a:r>
        </a:p>
        <a:p xmlns:a="http://schemas.openxmlformats.org/drawingml/2006/main">
          <a:pPr algn="ctr"/>
          <a:r>
            <a:rPr lang="lt-LT" sz="800" dirty="0">
              <a:latin typeface="Times New Roman" panose="02020603050405020304" pitchFamily="18" charset="0"/>
              <a:cs typeface="Times New Roman" panose="02020603050405020304" pitchFamily="18" charset="0"/>
            </a:rPr>
            <a:t>įsipareigojimus</a:t>
          </a:r>
        </a:p>
      </cdr:txBody>
    </cdr:sp>
  </cdr:relSizeAnchor>
  <cdr:relSizeAnchor xmlns:cdr="http://schemas.openxmlformats.org/drawingml/2006/chartDrawing">
    <cdr:from>
      <cdr:x>0</cdr:x>
      <cdr:y>0.67048</cdr:y>
    </cdr:from>
    <cdr:to>
      <cdr:x>0.25093</cdr:x>
      <cdr:y>0.88394</cdr:y>
    </cdr:to>
    <cdr:sp macro="" textlink="">
      <cdr:nvSpPr>
        <cdr:cNvPr id="4" name="Struktūrinė schema: alternatyvus procesas 3"/>
        <cdr:cNvSpPr/>
      </cdr:nvSpPr>
      <cdr:spPr>
        <a:xfrm xmlns:a="http://schemas.openxmlformats.org/drawingml/2006/main">
          <a:off x="-244780" y="4248936"/>
          <a:ext cx="2059863" cy="135272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>
          <a:solidFill>
            <a:schemeClr val="tx1">
              <a:lumMod val="50000"/>
              <a:lumOff val="50000"/>
            </a:schemeClr>
          </a:solidFill>
        </a:ln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lt-LT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Veiklos rezervas </a:t>
          </a:r>
          <a:r>
            <a:rPr lang="lt-LT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6</a:t>
          </a:r>
          <a:r>
            <a: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lt-LT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ES lėšų (</a:t>
          </a:r>
          <a:r>
            <a: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</a:t>
          </a:r>
          <a:r>
            <a:rPr lang="lt-LT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114 mlrd. </a:t>
          </a:r>
          <a:r>
            <a:rPr lang="lt-LT" sz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Eur</a:t>
          </a:r>
          <a:r>
            <a:rPr lang="lt-LT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</a:p>
        <a:p xmlns:a="http://schemas.openxmlformats.org/drawingml/2006/main">
          <a:r>
            <a:rPr lang="lt-LT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Šios lėšos paskirstytos tarp priemonių, tačiau įsisavinti bus galima tik pasiekus tarpinius rezultatus</a:t>
          </a:r>
          <a:r>
            <a: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2018 m.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0.34637</cdr:x>
      <cdr:y>0.53893</cdr:y>
    </cdr:from>
    <cdr:to>
      <cdr:x>0.68305</cdr:x>
      <cdr:y>0.74209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8880" y="1910189"/>
          <a:ext cx="1826336" cy="720083"/>
        </a:xfrm>
        <a:prstGeom xmlns:a="http://schemas.openxmlformats.org/drawingml/2006/main" prst="roundRect">
          <a:avLst/>
        </a:prstGeom>
        <a:ln xmlns:a="http://schemas.openxmlformats.org/drawingml/2006/main" w="19050"/>
      </cdr:spPr>
      <cdr:style>
        <a:lnRef xmlns:a="http://schemas.openxmlformats.org/drawingml/2006/main" idx="2">
          <a:schemeClr val="accent5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t-LT" sz="1800" b="1" dirty="0">
              <a:latin typeface="Times New Roman" pitchFamily="18" charset="0"/>
              <a:cs typeface="Times New Roman" pitchFamily="18" charset="0"/>
            </a:rPr>
            <a:t>VISO </a:t>
          </a:r>
        </a:p>
        <a:p xmlns:a="http://schemas.openxmlformats.org/drawingml/2006/main">
          <a:pPr algn="ctr"/>
          <a:r>
            <a:rPr lang="lt-LT" sz="1800" b="1" dirty="0">
              <a:latin typeface="Times New Roman" pitchFamily="18" charset="0"/>
              <a:cs typeface="Times New Roman" pitchFamily="18" charset="0"/>
            </a:rPr>
            <a:t>1,978 mlrd. </a:t>
          </a:r>
          <a:r>
            <a:rPr lang="lt-LT" sz="1800" b="1" dirty="0" err="1">
              <a:latin typeface="Times New Roman" pitchFamily="18" charset="0"/>
              <a:cs typeface="Times New Roman" pitchFamily="18" charset="0"/>
            </a:rPr>
            <a:t>Eur</a:t>
          </a:r>
          <a:endParaRPr lang="lt-LT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2DBB7D1-68C4-4A7C-935E-438A79EE4728}" type="datetimeFigureOut">
              <a:rPr lang="en-US"/>
              <a:pPr>
                <a:defRPr/>
              </a:pPr>
              <a:t>4/10/2017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5300"/>
          </a:xfrm>
          <a:prstGeom prst="rect">
            <a:avLst/>
          </a:prstGeom>
        </p:spPr>
        <p:txBody>
          <a:bodyPr vert="horz" lIns="91401" tIns="45701" rIns="91401" bIns="45701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5300"/>
          </a:xfrm>
          <a:prstGeom prst="rect">
            <a:avLst/>
          </a:prstGeom>
        </p:spPr>
        <p:txBody>
          <a:bodyPr vert="horz" wrap="square" lIns="91401" tIns="45701" rIns="91401" bIns="4570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BD26A2-A604-430D-90DC-6A485F02F1D2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5764897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1" rIns="91401" bIns="457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1" rIns="91401" bIns="4570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36A477F-02BA-45E2-843B-39D37F697A52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1" rIns="91401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1" rIns="91401" bIns="4570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1" rIns="91401" bIns="4570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EFB9A9F-F6D6-4A20-99E6-254C43299E70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3531464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707510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44470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0489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04121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kaidrės vaizdo vietos rezervavimo ženkla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Pastabų vietos rezervavimo ženkl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328886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C29CC-709F-45F4-8E68-70B5EA7C5974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89886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13362-F04A-484C-B0B2-AAEEE25A88D4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13112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75DEB-8902-4C95-8F55-82057E6C029F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91040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95385-E95D-44C1-BD5E-108DC5F4FDFC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01932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4A0D6-4FA2-4987-A339-AE79C3F5FD32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4041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79DBC-DC4B-4F1C-99DA-513F34C8336D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26482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F12BB-4AD2-4059-9E90-BDC05361C2A9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36958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F3047-2F34-45E6-ACD8-578249B2F5DA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8326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2F4A9-44CA-491D-91BF-FDF8B9FD62CF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84697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BDDAC-564E-46A7-A97C-80F57F9504BC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69127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97DA2-3F0E-4B5C-9042-28599FD15414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85840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lt-L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9E73B-9850-4590-9260-AE033B456FAD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59380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AF52303-3536-4875-B2D0-73CC9796CFC9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85" r:id="rId1"/>
    <p:sldLayoutId id="2147486586" r:id="rId2"/>
    <p:sldLayoutId id="2147486587" r:id="rId3"/>
    <p:sldLayoutId id="2147486588" r:id="rId4"/>
    <p:sldLayoutId id="2147486589" r:id="rId5"/>
    <p:sldLayoutId id="2147486590" r:id="rId6"/>
    <p:sldLayoutId id="2147486591" r:id="rId7"/>
    <p:sldLayoutId id="2147486592" r:id="rId8"/>
    <p:sldLayoutId id="2147486593" r:id="rId9"/>
    <p:sldLayoutId id="2147486594" r:id="rId10"/>
    <p:sldLayoutId id="2147486595" r:id="rId11"/>
    <p:sldLayoutId id="214748659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ntraštė 1"/>
          <p:cNvSpPr>
            <a:spLocks noGrp="1"/>
          </p:cNvSpPr>
          <p:nvPr>
            <p:ph type="ctrTitle"/>
          </p:nvPr>
        </p:nvSpPr>
        <p:spPr>
          <a:xfrm>
            <a:off x="1547813" y="1700808"/>
            <a:ext cx="6408737" cy="15668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lt-LT" altLang="lt-LT" sz="2400" b="1" dirty="0">
                <a:solidFill>
                  <a:srgbClr val="0054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LIETUVOS KAIMO PLĖTROS 2014–2020 M. PROGRAMOS ĮGYVENDINIMAS</a:t>
            </a:r>
          </a:p>
        </p:txBody>
      </p:sp>
      <p:pic>
        <p:nvPicPr>
          <p:cNvPr id="10243" name="Paveikslėlis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6315075"/>
            <a:ext cx="1538288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2339752" y="48691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lt-LT" altLang="lt-LT" sz="2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Žemės ūkio ministerija</a:t>
            </a:r>
          </a:p>
          <a:p>
            <a:pPr algn="ctr">
              <a:buFontTx/>
              <a:buNone/>
            </a:pPr>
            <a:r>
              <a:rPr lang="lt-LT" altLang="lt-LT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Kaimo plėtros departamento direktorius</a:t>
            </a:r>
          </a:p>
          <a:p>
            <a:pPr algn="ctr">
              <a:buFontTx/>
              <a:buNone/>
            </a:pPr>
            <a:r>
              <a:rPr lang="lt-LT" altLang="lt-LT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Mindaugas Palionis </a:t>
            </a:r>
            <a:endParaRPr lang="en-US" altLang="lt-LT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lt-LT" altLang="lt-LT" sz="1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2017 m. balandžio 11 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avadinima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576262"/>
          </a:xfrm>
        </p:spPr>
        <p:txBody>
          <a:bodyPr/>
          <a:lstStyle/>
          <a:p>
            <a:r>
              <a:rPr lang="lt-LT" altLang="lt-LT" sz="2000" b="1" dirty="0">
                <a:solidFill>
                  <a:srgbClr val="0054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M. PARAIŠKŲ RINKIMO GRAFIKAS (1)</a:t>
            </a:r>
            <a:br>
              <a:rPr lang="lt-LT" altLang="lt-LT" sz="2000" b="1" dirty="0">
                <a:solidFill>
                  <a:srgbClr val="0054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altLang="lt-LT" sz="1600" b="1" i="1" dirty="0">
                <a:solidFill>
                  <a:srgbClr val="0054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(patvirtintas 2016 m. gruodžio 2 d. įsakymu Nr. 3D-720)</a:t>
            </a:r>
            <a:endParaRPr lang="lt-LT" altLang="lt-LT" sz="1600" i="1" dirty="0"/>
          </a:p>
        </p:txBody>
      </p:sp>
      <p:sp>
        <p:nvSpPr>
          <p:cNvPr id="22531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B22B779-6B20-4914-9005-B180D2C22B08}" type="slidenum">
              <a:rPr lang="en-US" altLang="lt-LT">
                <a:solidFill>
                  <a:srgbClr val="000000"/>
                </a:solidFill>
              </a:rPr>
              <a:pPr/>
              <a:t>10</a:t>
            </a:fld>
            <a:endParaRPr lang="en-US" altLang="lt-LT">
              <a:solidFill>
                <a:srgbClr val="000000"/>
              </a:solidFill>
            </a:endParaRPr>
          </a:p>
        </p:txBody>
      </p:sp>
      <p:graphicFrame>
        <p:nvGraphicFramePr>
          <p:cNvPr id="16" name="Turinio vietos rezervavimo ženklas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797960"/>
              </p:ext>
            </p:extLst>
          </p:nvPr>
        </p:nvGraphicFramePr>
        <p:xfrm>
          <a:off x="179388" y="1131888"/>
          <a:ext cx="8856662" cy="5061074"/>
        </p:xfrm>
        <a:graphic>
          <a:graphicData uri="http://schemas.openxmlformats.org/drawingml/2006/table">
            <a:tbl>
              <a:tblPr/>
              <a:tblGrid>
                <a:gridCol w="6369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57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57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307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62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Priemonės pavadinimas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lt-L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m</a:t>
                      </a:r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3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Žinių perdavimas ir informavimo veikla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profesiniam mokymui ir įgūdžiams įgyti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parodomiesiems projektams ir informavimo veiklai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Konsultavimo paslaugos, ūkio valdymo ir ūkininkų pavadavimo paslaugos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pasinaudoti konsultavimo paslaugomis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06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Žemės ūkio ir maisto produktų kokybės sistemos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pirmą kartą dalyvaujantiems kokybės sistemose</a:t>
                      </a:r>
                      <a:r>
                        <a:rPr lang="lt-LT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naujos paraiškos</a:t>
                      </a:r>
                      <a:endParaRPr lang="lt-LT" sz="12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Investicijos į materialųjį turtą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investicijoms į žemės ūkio valdas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investicijoms į žemės ūkio produktų perdirbimą, rinkodarą ir plėtrą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investicijoms į  žemės ūkio ir miškininkystės infrastruktūros plėtrą ir pritaikymą: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žemės konsolidacijai</a:t>
                      </a:r>
                    </a:p>
                  </a:txBody>
                  <a:tcPr marL="27908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žemės ūkio vandentvarkai</a:t>
                      </a:r>
                    </a:p>
                  </a:txBody>
                  <a:tcPr marL="27908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miškų infrastruktūrai gerinti</a:t>
                      </a:r>
                    </a:p>
                  </a:txBody>
                  <a:tcPr marL="27908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pelno nesiekiančioms investicijoms:</a:t>
                      </a:r>
                      <a:r>
                        <a:rPr lang="lt-LT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Meldinės nendrinukės buveinių išsaugojimas</a:t>
                      </a:r>
                      <a:endParaRPr lang="lt-LT" sz="12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Ūkių ir verslo plėtra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jaunųjų ūkininkų įsikūrimui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ekonominės veiklos pradžiai kaimo vietovėse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smulkiems ūkiams</a:t>
                      </a:r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naujos paraiškos</a:t>
                      </a:r>
                      <a:endParaRPr lang="lt-LT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investicijoms, skirtoms ne žemės ūkio veiklai kurti ir plėtoti:</a:t>
                      </a:r>
                    </a:p>
                  </a:txBody>
                  <a:tcPr marL="139542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investicijoms, skirtoms ekonominės veiklos kūrimui ir plėtrai</a:t>
                      </a:r>
                    </a:p>
                  </a:txBody>
                  <a:tcPr marL="27908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biodujų gamybai iš žemės ūkio ir kitų atliekų</a:t>
                      </a:r>
                    </a:p>
                  </a:txBody>
                  <a:tcPr marL="27908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909"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r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Paraiškų rinkimo laikotarpiai   </a:t>
                      </a:r>
                    </a:p>
                  </a:txBody>
                  <a:tcPr marL="7753" marR="7753" marT="77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753" marR="7753" marT="7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lt-LT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628">
                <a:tc>
                  <a:txBody>
                    <a:bodyPr/>
                    <a:lstStyle/>
                    <a:p>
                      <a:pPr algn="r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Ūkininkų, miško valdytojų ir MVĮ paraiškų gauti konsultavimo paslaugas priėmimo laikot.  </a:t>
                      </a:r>
                    </a:p>
                  </a:txBody>
                  <a:tcPr marL="7753" marR="7753" marT="77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3" marR="7753" marT="7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3" marR="7753" marT="77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pic>
        <p:nvPicPr>
          <p:cNvPr id="22916" name="Picture 5" descr="KPF_logo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3950"/>
            <a:ext cx="1752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85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lt-LT" altLang="lt-LT" sz="2000" b="1" dirty="0">
                <a:solidFill>
                  <a:srgbClr val="0054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M. PARAIŠKŲ RINKIMO GRAFIKAS (2)</a:t>
            </a:r>
            <a:endParaRPr lang="lt-LT" altLang="lt-LT" sz="2000" dirty="0"/>
          </a:p>
        </p:txBody>
      </p:sp>
      <p:sp>
        <p:nvSpPr>
          <p:cNvPr id="23555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0917A7F-262F-408E-8ABA-4598A1C95F16}" type="slidenum">
              <a:rPr lang="en-US" altLang="lt-LT">
                <a:solidFill>
                  <a:srgbClr val="000000"/>
                </a:solidFill>
              </a:rPr>
              <a:pPr/>
              <a:t>11</a:t>
            </a:fld>
            <a:endParaRPr lang="en-US" altLang="lt-LT">
              <a:solidFill>
                <a:srgbClr val="000000"/>
              </a:solidFill>
            </a:endParaRPr>
          </a:p>
        </p:txBody>
      </p:sp>
      <p:graphicFrame>
        <p:nvGraphicFramePr>
          <p:cNvPr id="20" name="Turinio vietos rezervavimo ženklas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296535"/>
              </p:ext>
            </p:extLst>
          </p:nvPr>
        </p:nvGraphicFramePr>
        <p:xfrm>
          <a:off x="107950" y="989019"/>
          <a:ext cx="8928100" cy="5214930"/>
        </p:xfrm>
        <a:graphic>
          <a:graphicData uri="http://schemas.openxmlformats.org/drawingml/2006/table">
            <a:tbl>
              <a:tblPr/>
              <a:tblGrid>
                <a:gridCol w="639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9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955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955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66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694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Priemonės pavadinimas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lt-L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m</a:t>
                      </a:r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536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Pagrindinės paslaugos ir kaimų atnaujinimas kaimo vietovėse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investicijoms į visų rūšių mažos apimties infrastruktūrą </a:t>
                      </a:r>
                      <a:r>
                        <a:rPr lang="lt-L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(regioninis projektų planavimas</a:t>
                      </a:r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)**</a:t>
                      </a:r>
                      <a:endParaRPr lang="lt-LT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4306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asbestinių stogų dangos keitimui</a:t>
                      </a:r>
                    </a:p>
                  </a:txBody>
                  <a:tcPr marL="14306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Parama plačiajuosčio ryšio infrastruktūrai</a:t>
                      </a:r>
                      <a:endParaRPr lang="pt-BR" sz="1200" b="1" i="1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14306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Parama investicijoms į kaimo kultūros ir gamtos paveldą, kraštovaizdį:                  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463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Parama investicijoms į kaimo kultūros ir gamtos paveldą, kraštovaizdį (savivaldybių projektai) </a:t>
                      </a:r>
                      <a:r>
                        <a:rPr lang="lt-L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(regioninis projektų planavimas) </a:t>
                      </a:r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</a:t>
                      </a:r>
                    </a:p>
                  </a:txBody>
                  <a:tcPr marL="14306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Tradicinių amatų centrų plėtra</a:t>
                      </a:r>
                    </a:p>
                  </a:txBody>
                  <a:tcPr marL="14306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Investicijos į miško plotų plėtrą ir miškų gyvybingumo gerinimą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Miško veisimas:</a:t>
                      </a:r>
                    </a:p>
                  </a:txBody>
                  <a:tcPr marL="14306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Naujos paraiškos</a:t>
                      </a:r>
                    </a:p>
                  </a:txBody>
                  <a:tcPr marL="28612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Tęstiniai KPP 2007-2013 įsipareigojimai</a:t>
                      </a:r>
                    </a:p>
                  </a:txBody>
                  <a:tcPr marL="28612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Miškams padarytos žalos prevencija ir atlyginimas  </a:t>
                      </a:r>
                    </a:p>
                  </a:txBody>
                  <a:tcPr marL="143062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Investicijos, kuriomis didinamas miškų ekosistemų atsparumas ir aplinkosauginė vertė</a:t>
                      </a:r>
                    </a:p>
                  </a:txBody>
                  <a:tcPr marL="143062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Investicijos į miškininkystės technologijas</a:t>
                      </a:r>
                    </a:p>
                  </a:txBody>
                  <a:tcPr marL="143062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Gamintojų grupių ir organizacijų įsisteigimas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Gamintojų grupių ir organizacijų įsisteigimas žemės ūkio sektoriuje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Agrarinė aplinkosauga ir klimatas*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Ekologinis ūkininkavimas*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 Natura 2000  ir su Vandens pagrindų direktyva susijusios išmokos*</a:t>
                      </a: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3767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Išmokos už vietoves, kuriose esama gamtinių ar kitokių specifinių kliūčių*</a:t>
                      </a:r>
                    </a:p>
                  </a:txBody>
                  <a:tcPr marL="7948" marR="7948" marT="7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628599">
                <a:tc gridSpan="13">
                  <a:txBody>
                    <a:bodyPr/>
                    <a:lstStyle/>
                    <a:p>
                      <a:pPr algn="l" fontAlgn="t"/>
                      <a:endParaRPr lang="lt-LT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Paraiškos renkamos kartu su tiesioginių išmokų paraiškomis.                                                 </a:t>
                      </a:r>
                      <a:b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**</a:t>
                      </a:r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Agentūra priima paraiškas pagal RPT atrinktus projektinius pasiūlymus.</a:t>
                      </a:r>
                      <a:endParaRPr lang="lt-LT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8293"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Paraiškų rinkimo laikotarpiai   </a:t>
                      </a:r>
                    </a:p>
                  </a:txBody>
                  <a:tcPr marL="7948" marR="7948" marT="7949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948" marR="7948" marT="7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lt-LT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48" marR="7948" marT="7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pic>
        <p:nvPicPr>
          <p:cNvPr id="23831" name="Picture 5" descr="KPF_logo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3950"/>
            <a:ext cx="1752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478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avadinim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lt-LT" altLang="lt-LT" sz="2000" b="1" dirty="0">
                <a:solidFill>
                  <a:srgbClr val="0054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M. PARAIŠKŲ RINKIMO GRAFIKAS (3)</a:t>
            </a:r>
            <a:endParaRPr lang="lt-LT" altLang="lt-LT" sz="2000" dirty="0"/>
          </a:p>
        </p:txBody>
      </p:sp>
      <p:sp>
        <p:nvSpPr>
          <p:cNvPr id="24579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0D3754-423B-4B28-AC51-791606E39EFC}" type="slidenum">
              <a:rPr lang="en-US" altLang="lt-LT">
                <a:solidFill>
                  <a:srgbClr val="000000"/>
                </a:solidFill>
              </a:rPr>
              <a:pPr/>
              <a:t>12</a:t>
            </a:fld>
            <a:endParaRPr lang="en-US" altLang="lt-LT">
              <a:solidFill>
                <a:srgbClr val="000000"/>
              </a:solidFill>
            </a:endParaRPr>
          </a:p>
        </p:txBody>
      </p:sp>
      <p:graphicFrame>
        <p:nvGraphicFramePr>
          <p:cNvPr id="9" name="Turinio vietos rezervavimo ženklas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463600"/>
              </p:ext>
            </p:extLst>
          </p:nvPr>
        </p:nvGraphicFramePr>
        <p:xfrm>
          <a:off x="179388" y="1176030"/>
          <a:ext cx="8785225" cy="3914777"/>
        </p:xfrm>
        <a:graphic>
          <a:graphicData uri="http://schemas.openxmlformats.org/drawingml/2006/table">
            <a:tbl>
              <a:tblPr/>
              <a:tblGrid>
                <a:gridCol w="6314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42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42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42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427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16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864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Priemonės pavadinimas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m</a:t>
                      </a:r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lt-L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37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Bendradarbiavimas:</a:t>
                      </a:r>
                    </a:p>
                  </a:txBody>
                  <a:tcPr marL="8881" marR="8881" marT="88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48">
                <a:tc>
                  <a:txBody>
                    <a:bodyPr/>
                    <a:lstStyle/>
                    <a:p>
                      <a:r>
                        <a:rPr lang="lt-LT" sz="12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Parama EIP veiklos grupėms kurti ir jų veiklai vystyti </a:t>
                      </a:r>
                    </a:p>
                  </a:txBody>
                  <a:tcPr marL="159860" marR="8881" marT="88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942370"/>
                  </a:ext>
                </a:extLst>
              </a:tr>
              <a:tr h="185948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smulkių ūkio subjektų bendradarbiavimui </a:t>
                      </a:r>
                    </a:p>
                  </a:txBody>
                  <a:tcPr marL="159860" marR="8881" marT="88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Parama trumpoms tiekimo grandinėms ir vietos rinkoms skatinti vietos lygmeniu</a:t>
                      </a:r>
                    </a:p>
                  </a:txBody>
                  <a:tcPr marL="159860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Rizikos valdymas:</a:t>
                      </a:r>
                    </a:p>
                  </a:txBody>
                  <a:tcPr marL="8881" marR="8881" marT="88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Pasėlių ir augalų draudimo įmokos</a:t>
                      </a:r>
                    </a:p>
                  </a:txBody>
                  <a:tcPr marL="159860" marR="8881" marT="88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Gyvūnų draudimo įmokos</a:t>
                      </a:r>
                    </a:p>
                  </a:txBody>
                  <a:tcPr marL="159860" marR="8881" marT="88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04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b"/>
                      <a:r>
                        <a:rPr lang="lt-LT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LEADER priemonė:</a:t>
                      </a:r>
                    </a:p>
                  </a:txBody>
                  <a:tcPr marL="8881" marR="8881" marT="88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lt-LT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VVG bendradarbiavimo projektų rengimas ir įgyvendinimas***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760">
                <a:tc>
                  <a:txBody>
                    <a:bodyPr/>
                    <a:lstStyle/>
                    <a:p>
                      <a:pPr algn="l" fontAlgn="t"/>
                      <a:r>
                        <a:rPr lang="lt-L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Techninė pagalba (3 veiklos sritis - Nacionalinis kaimo tinklas)</a:t>
                      </a:r>
                    </a:p>
                  </a:txBody>
                  <a:tcPr marL="8881" marR="8881" marT="88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lt-L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lt-LT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151">
                <a:tc>
                  <a:txBody>
                    <a:bodyPr/>
                    <a:lstStyle/>
                    <a:p>
                      <a:pPr algn="l" fontAlgn="t"/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2008">
                <a:tc gridSpan="13">
                  <a:txBody>
                    <a:bodyPr/>
                    <a:lstStyle/>
                    <a:p>
                      <a:pPr algn="l" fontAlgn="t"/>
                      <a:endParaRPr lang="lt-LT" sz="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Paraiškų rinkimo laikotarpiai    </a:t>
                      </a:r>
                    </a:p>
                  </a:txBody>
                  <a:tcPr marL="8881" marR="8881" marT="888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81" marR="8881" marT="8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EIP veiklos grupių projektų galimybių studijų pateikimas</a:t>
                      </a:r>
                    </a:p>
                  </a:txBody>
                  <a:tcPr marL="8881" marR="8881" marT="888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369942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marL="0" marR="0" lvl="0" indent="0" algn="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Parengiamoji parama (tarptautinių projektų inicijavimas)</a:t>
                      </a:r>
                    </a:p>
                  </a:txBody>
                  <a:tcPr marL="8881" marR="8881" marT="888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684155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Tarptautinio bendradarbiavimo projektai</a:t>
                      </a:r>
                    </a:p>
                  </a:txBody>
                  <a:tcPr marL="8881" marR="8881" marT="888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lt-LT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564739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algn="r" fontAlgn="t"/>
                      <a:r>
                        <a:rPr lang="lt-LT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Teritorinio bendradarbiavimo projektai</a:t>
                      </a:r>
                    </a:p>
                  </a:txBody>
                  <a:tcPr marL="8881" marR="8881" marT="888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291532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algn="r" fontAlgn="t"/>
                      <a:endParaRPr lang="lt-L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1" marR="8881" marT="888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1" marR="8881" marT="88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24812" name="Picture 5" descr="KPF_logo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3950"/>
            <a:ext cx="1752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28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 noGrp="1"/>
          </p:cNvSpPr>
          <p:nvPr/>
        </p:nvSpPr>
        <p:spPr bwMode="auto">
          <a:xfrm>
            <a:off x="6572250" y="5486400"/>
            <a:ext cx="1428750" cy="34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lt-LT" sz="105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3404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033588" y="1970088"/>
            <a:ext cx="5400675" cy="2686050"/>
          </a:xfrm>
        </p:spPr>
        <p:txBody>
          <a:bodyPr/>
          <a:lstStyle/>
          <a:p>
            <a:pPr>
              <a:buClr>
                <a:schemeClr val="tx1"/>
              </a:buClr>
              <a:buFontTx/>
              <a:buNone/>
            </a:pPr>
            <a:endParaRPr lang="lt-LT" altLang="lt-LT" sz="2100" b="1" i="1">
              <a:latin typeface="Garamond" panose="02020404030301010803" pitchFamily="18" charset="0"/>
            </a:endParaRPr>
          </a:p>
          <a:p>
            <a:pPr algn="ctr">
              <a:buClr>
                <a:schemeClr val="tx1"/>
              </a:buClr>
              <a:buFontTx/>
              <a:buNone/>
            </a:pPr>
            <a:endParaRPr lang="lt-LT" altLang="lt-LT" sz="3600" b="1" i="1">
              <a:solidFill>
                <a:srgbClr val="336600"/>
              </a:solidFill>
              <a:latin typeface="Garamond" panose="02020404030301010803" pitchFamily="18" charset="0"/>
            </a:endParaRPr>
          </a:p>
          <a:p>
            <a:pPr algn="ctr">
              <a:buClr>
                <a:schemeClr val="tx1"/>
              </a:buClr>
              <a:buFontTx/>
              <a:buNone/>
            </a:pPr>
            <a:r>
              <a:rPr lang="lt-LT" altLang="lt-LT" sz="3600" b="1" i="1">
                <a:solidFill>
                  <a:srgbClr val="336600"/>
                </a:solidFill>
                <a:latin typeface="Garamond" panose="02020404030301010803" pitchFamily="18" charset="0"/>
              </a:rPr>
              <a:t>Ačiū už dėmesį</a:t>
            </a:r>
            <a:endParaRPr lang="lt-LT" altLang="lt-LT" sz="1800" b="1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1425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041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a 9"/>
          <p:cNvGraphicFramePr>
            <a:graphicFrameLocks/>
          </p:cNvGraphicFramePr>
          <p:nvPr/>
        </p:nvGraphicFramePr>
        <p:xfrm>
          <a:off x="244780" y="476208"/>
          <a:ext cx="8208912" cy="633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ešinysis laužtinis skliaustas 4"/>
          <p:cNvSpPr/>
          <p:nvPr/>
        </p:nvSpPr>
        <p:spPr>
          <a:xfrm rot="21107325">
            <a:off x="4832350" y="765175"/>
            <a:ext cx="3508375" cy="5192713"/>
          </a:xfrm>
          <a:prstGeom prst="rightBracket">
            <a:avLst>
              <a:gd name="adj" fmla="val 73091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lt-LT" b="1" dirty="0"/>
          </a:p>
        </p:txBody>
      </p:sp>
      <p:graphicFrame>
        <p:nvGraphicFramePr>
          <p:cNvPr id="7" name="Diagrama 6"/>
          <p:cNvGraphicFramePr>
            <a:graphicFrameLocks/>
          </p:cNvGraphicFramePr>
          <p:nvPr/>
        </p:nvGraphicFramePr>
        <p:xfrm>
          <a:off x="1595039" y="1900356"/>
          <a:ext cx="5424489" cy="3544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3" name="Plassholder for bunntekst 6"/>
          <p:cNvSpPr txBox="1">
            <a:spLocks noGrp="1"/>
          </p:cNvSpPr>
          <p:nvPr/>
        </p:nvSpPr>
        <p:spPr bwMode="auto">
          <a:xfrm>
            <a:off x="3457575" y="6365875"/>
            <a:ext cx="4252913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b"/>
          <a:lstStyle>
            <a:lvl1pPr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lt-LT" sz="1000">
              <a:solidFill>
                <a:srgbClr val="8F8F8F"/>
              </a:solidFill>
              <a:ea typeface="ヒラギノ角ゴ Pro W3"/>
              <a:cs typeface="ヒラギノ角ゴ Pro W3"/>
              <a:sym typeface="Gill Sans"/>
            </a:endParaRPr>
          </a:p>
        </p:txBody>
      </p:sp>
      <p:sp>
        <p:nvSpPr>
          <p:cNvPr id="12294" name="Antraštė 1"/>
          <p:cNvSpPr txBox="1">
            <a:spLocks/>
          </p:cNvSpPr>
          <p:nvPr/>
        </p:nvSpPr>
        <p:spPr bwMode="auto">
          <a:xfrm>
            <a:off x="1406525" y="411163"/>
            <a:ext cx="77374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ctr"/>
          <a:lstStyle>
            <a:lvl1pPr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lt-LT" altLang="lt-LT" sz="2000" b="1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  <a:sym typeface="Arial" panose="020B0604020202020204" pitchFamily="34" charset="0"/>
              </a:rPr>
              <a:t>2014</a:t>
            </a:r>
            <a:r>
              <a:rPr lang="lt-LT" altLang="lt-LT" sz="2000" b="1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–</a:t>
            </a:r>
            <a:r>
              <a:rPr lang="lt-LT" altLang="lt-LT" sz="2000" b="1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  <a:sym typeface="Arial" panose="020B0604020202020204" pitchFamily="34" charset="0"/>
              </a:rPr>
              <a:t>2020 M. KAIMO PLĖTROS PROGRAMOS LĖŠOS</a:t>
            </a:r>
            <a:endParaRPr lang="lt-LT" altLang="lt-LT" sz="2000" dirty="0">
              <a:solidFill>
                <a:srgbClr val="005426"/>
              </a:solidFill>
              <a:latin typeface="Times New Roman" panose="02020603050405020304" pitchFamily="18" charset="0"/>
              <a:ea typeface="ヒラギノ角ゴ Pro W3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12295" name="Skaidrės numerio vietos rezervavimo ženklas 3"/>
          <p:cNvSpPr>
            <a:spLocks noGrp="1"/>
          </p:cNvSpPr>
          <p:nvPr>
            <p:ph type="sldNum" sz="quarter" idx="12"/>
          </p:nvPr>
        </p:nvSpPr>
        <p:spPr>
          <a:xfrm>
            <a:off x="6529388" y="635476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AFF14C-E034-4C94-84F2-7F0139C58B45}" type="slidenum">
              <a:rPr lang="en-US" altLang="lt-LT" sz="1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lt-LT" sz="1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apvalintas stačiakampis paaiškinimas 8"/>
          <p:cNvSpPr/>
          <p:nvPr/>
        </p:nvSpPr>
        <p:spPr>
          <a:xfrm>
            <a:off x="7558088" y="958850"/>
            <a:ext cx="1512887" cy="842963"/>
          </a:xfrm>
          <a:prstGeom prst="wedgeRoundRectCallout">
            <a:avLst>
              <a:gd name="adj1" fmla="val -29497"/>
              <a:gd name="adj2" fmla="val 80336"/>
              <a:gd name="adj3" fmla="val 16667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lt-LT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Privalomi įsipareigojimai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88523" y="4336008"/>
            <a:ext cx="2715926" cy="307777"/>
          </a:xfrm>
          <a:prstGeom prst="rect">
            <a:avLst/>
          </a:prstGeom>
          <a:solidFill>
            <a:srgbClr val="FFC000"/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lt-L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(0,114 mlrd. </a:t>
            </a:r>
            <a:r>
              <a:rPr lang="lt-LT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lt-L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lt-LT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3483" y="5731309"/>
            <a:ext cx="2463413" cy="523220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1100" b="0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Kiti tęstiniai 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įsipareigojimai</a:t>
            </a:r>
            <a:r>
              <a:rPr lang="lt-L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
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(0,</a:t>
            </a:r>
            <a:r>
              <a:rPr lang="lt-LT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096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mlrd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t-LT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5216868"/>
            <a:ext cx="2014736" cy="523220"/>
          </a:xfrm>
          <a:prstGeom prst="rect">
            <a:avLst/>
          </a:prstGeom>
          <a:solidFill>
            <a:srgbClr val="00B0F0"/>
          </a:solidFill>
          <a:effectLst>
            <a:softEdge rad="63500"/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Technin</a:t>
            </a:r>
            <a:r>
              <a:rPr lang="lt-L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ė pagalba (0,067 mlrd. </a:t>
            </a:r>
            <a:r>
              <a:rPr lang="lt-LT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endParaRPr lang="lt-LT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306" name="Picture 5" descr="KPF_logo_sm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3950"/>
            <a:ext cx="1752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58888" y="404813"/>
            <a:ext cx="7864475" cy="537046"/>
          </a:xfrm>
        </p:spPr>
        <p:txBody>
          <a:bodyPr/>
          <a:lstStyle/>
          <a:p>
            <a:pPr>
              <a:defRPr/>
            </a:pP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PROGRAMOS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ĮGYVENDINIMAS (201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7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03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31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), EUR </a:t>
            </a:r>
            <a:endParaRPr lang="lt-LT" sz="1600" b="1" i="1" kern="1200" dirty="0">
              <a:solidFill>
                <a:srgbClr val="005426"/>
              </a:solidFill>
              <a:latin typeface="Times New Roman" panose="02020603050405020304" pitchFamily="18" charset="0"/>
              <a:ea typeface="ヒラギノ角ゴ Pro W3"/>
              <a:cs typeface="Times New Roman" panose="02020603050405020304" pitchFamily="18" charset="0"/>
            </a:endParaRPr>
          </a:p>
        </p:txBody>
      </p:sp>
      <p:sp>
        <p:nvSpPr>
          <p:cNvPr id="13315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85C610-384B-474B-B709-679BDBF3393B}" type="slidenum">
              <a:rPr lang="en-US" altLang="lt-LT">
                <a:solidFill>
                  <a:srgbClr val="000000"/>
                </a:solidFill>
              </a:rPr>
              <a:pPr/>
              <a:t>3</a:t>
            </a:fld>
            <a:endParaRPr lang="en-US" altLang="lt-LT">
              <a:solidFill>
                <a:srgbClr val="000000"/>
              </a:solidFill>
            </a:endParaRPr>
          </a:p>
        </p:txBody>
      </p:sp>
      <p:pic>
        <p:nvPicPr>
          <p:cNvPr id="13316" name="Picture 5" descr="KPF_logo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3950"/>
            <a:ext cx="1752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B6D85D49-512A-4E9F-8AC7-A29FC7660E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387601"/>
              </p:ext>
            </p:extLst>
          </p:nvPr>
        </p:nvGraphicFramePr>
        <p:xfrm>
          <a:off x="107504" y="1052513"/>
          <a:ext cx="8856984" cy="504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59631" y="404664"/>
            <a:ext cx="7856659" cy="648072"/>
          </a:xfrm>
        </p:spPr>
        <p:txBody>
          <a:bodyPr/>
          <a:lstStyle/>
          <a:p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PROGRAMOS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PRIEMONIŲ ĮGYVENDIN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IMAS 2014-2017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M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. (1)</a:t>
            </a:r>
            <a:b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</a:b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(201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7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03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31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)</a:t>
            </a:r>
            <a:endParaRPr lang="lt-LT" sz="1600" dirty="0"/>
          </a:p>
        </p:txBody>
      </p:sp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2F4A9-44CA-491D-91BF-FDF8B9FD62CF}" type="slidenum">
              <a:rPr lang="en-US" altLang="lt-LT" smtClean="0"/>
              <a:pPr>
                <a:defRPr/>
              </a:pPr>
              <a:t>4</a:t>
            </a:fld>
            <a:endParaRPr lang="en-US" altLang="lt-LT"/>
          </a:p>
        </p:txBody>
      </p:sp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6ADBEB2C-91C1-4B8A-A401-1BBF5AA275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277587"/>
              </p:ext>
            </p:extLst>
          </p:nvPr>
        </p:nvGraphicFramePr>
        <p:xfrm>
          <a:off x="107504" y="1377949"/>
          <a:ext cx="8928992" cy="486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918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884368" cy="648072"/>
          </a:xfrm>
        </p:spPr>
        <p:txBody>
          <a:bodyPr/>
          <a:lstStyle/>
          <a:p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PROGRAMOS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PRIEMONIŲ ĮGYVENDIN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IMAS 2014-2017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M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. (2)</a:t>
            </a:r>
            <a:b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</a:b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(201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7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03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31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)</a:t>
            </a:r>
            <a:endParaRPr lang="lt-LT" sz="1600" dirty="0"/>
          </a:p>
        </p:txBody>
      </p:sp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2F4A9-44CA-491D-91BF-FDF8B9FD62CF}" type="slidenum">
              <a:rPr lang="en-US" altLang="lt-LT" smtClean="0"/>
              <a:pPr>
                <a:defRPr/>
              </a:pPr>
              <a:t>5</a:t>
            </a:fld>
            <a:endParaRPr lang="en-US" altLang="lt-LT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B31F5202-CE21-4C24-ADBF-3D8F91049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740613"/>
              </p:ext>
            </p:extLst>
          </p:nvPr>
        </p:nvGraphicFramePr>
        <p:xfrm>
          <a:off x="107504" y="1052736"/>
          <a:ext cx="8928992" cy="519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569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59632" y="404665"/>
            <a:ext cx="7884368" cy="864096"/>
          </a:xfrm>
        </p:spPr>
        <p:txBody>
          <a:bodyPr/>
          <a:lstStyle/>
          <a:p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PRIEMONĖS „INVESTICIJOS Į MATERIALŲJĮ TURTĄ“ ĮGYVENDIN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IMAS 2014-201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7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M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. (2.1)</a:t>
            </a:r>
            <a:b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</a:b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(2017-03-31)</a:t>
            </a:r>
            <a:endParaRPr lang="lt-LT" sz="1600" dirty="0"/>
          </a:p>
        </p:txBody>
      </p:sp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2F4A9-44CA-491D-91BF-FDF8B9FD62CF}" type="slidenum">
              <a:rPr lang="en-US" altLang="lt-LT" smtClean="0"/>
              <a:pPr>
                <a:defRPr/>
              </a:pPr>
              <a:t>6</a:t>
            </a:fld>
            <a:endParaRPr lang="en-US" altLang="lt-LT"/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319EC6F8-4063-4F7C-9F45-50B5B2EC67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622158"/>
              </p:ext>
            </p:extLst>
          </p:nvPr>
        </p:nvGraphicFramePr>
        <p:xfrm>
          <a:off x="1" y="1268760"/>
          <a:ext cx="9144000" cy="497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779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59631" y="400450"/>
            <a:ext cx="7870925" cy="874339"/>
          </a:xfrm>
        </p:spPr>
        <p:txBody>
          <a:bodyPr/>
          <a:lstStyle/>
          <a:p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PRIEMONĖS „ŪKIO IR VERSLO PLĖTRA“ </a:t>
            </a:r>
            <a:b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</a:b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ĮGYVENDIN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IMAS 2014-2017 m. (2.2)</a:t>
            </a:r>
            <a:b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</a:b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(201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7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03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31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)</a:t>
            </a:r>
            <a:endParaRPr lang="lt-LT" sz="1600" dirty="0"/>
          </a:p>
        </p:txBody>
      </p:sp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2F4A9-44CA-491D-91BF-FDF8B9FD62CF}" type="slidenum">
              <a:rPr lang="en-US" altLang="lt-LT" smtClean="0"/>
              <a:pPr>
                <a:defRPr/>
              </a:pPr>
              <a:t>7</a:t>
            </a:fld>
            <a:endParaRPr lang="en-US" altLang="lt-LT"/>
          </a:p>
        </p:txBody>
      </p:sp>
      <p:graphicFrame>
        <p:nvGraphicFramePr>
          <p:cNvPr id="22" name="Diagrama 21">
            <a:extLst>
              <a:ext uri="{FF2B5EF4-FFF2-40B4-BE49-F238E27FC236}">
                <a16:creationId xmlns:a16="http://schemas.microsoft.com/office/drawing/2014/main" id="{BB5D7F98-813D-40C6-AA2A-762228E7B5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589482"/>
              </p:ext>
            </p:extLst>
          </p:nvPr>
        </p:nvGraphicFramePr>
        <p:xfrm>
          <a:off x="107504" y="1274789"/>
          <a:ext cx="8928992" cy="4970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911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259632" y="431084"/>
            <a:ext cx="7884368" cy="549643"/>
          </a:xfrm>
        </p:spPr>
        <p:txBody>
          <a:bodyPr/>
          <a:lstStyle/>
          <a:p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PROGRAMOS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PRIEMONIŲ ĮGYVENDIN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IMAS 2014-2017 m. (3)</a:t>
            </a:r>
            <a:b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</a:b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(201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7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03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-</a:t>
            </a:r>
            <a:r>
              <a:rPr lang="en-US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31</a:t>
            </a:r>
            <a:r>
              <a:rPr lang="lt-LT" sz="16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)</a:t>
            </a:r>
            <a:endParaRPr lang="lt-LT" sz="1600" dirty="0"/>
          </a:p>
        </p:txBody>
      </p:sp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2F4A9-44CA-491D-91BF-FDF8B9FD62CF}" type="slidenum">
              <a:rPr lang="en-US" altLang="lt-LT" smtClean="0"/>
              <a:pPr>
                <a:defRPr/>
              </a:pPr>
              <a:t>8</a:t>
            </a:fld>
            <a:endParaRPr lang="en-US" altLang="lt-LT" dirty="0"/>
          </a:p>
        </p:txBody>
      </p:sp>
      <p:graphicFrame>
        <p:nvGraphicFramePr>
          <p:cNvPr id="25" name="Diagrama 24">
            <a:extLst>
              <a:ext uri="{FF2B5EF4-FFF2-40B4-BE49-F238E27FC236}">
                <a16:creationId xmlns:a16="http://schemas.microsoft.com/office/drawing/2014/main" id="{420DA9D5-9525-4E5F-8C18-AB82206BBC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145785"/>
              </p:ext>
            </p:extLst>
          </p:nvPr>
        </p:nvGraphicFramePr>
        <p:xfrm>
          <a:off x="0" y="980727"/>
          <a:ext cx="9144000" cy="5264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0001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7777163" cy="503237"/>
          </a:xfrm>
        </p:spPr>
        <p:txBody>
          <a:bodyPr/>
          <a:lstStyle/>
          <a:p>
            <a:pPr>
              <a:defRPr/>
            </a:pP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PROGRAMOS </a:t>
            </a:r>
            <a:r>
              <a:rPr lang="lt-LT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PRIEMONIŲ ĮGYVENDIN</a:t>
            </a:r>
            <a:r>
              <a:rPr lang="en-US" sz="2000" b="1" kern="1200" dirty="0">
                <a:solidFill>
                  <a:srgbClr val="005426"/>
                </a:solidFill>
                <a:latin typeface="Times New Roman" panose="02020603050405020304" pitchFamily="18" charset="0"/>
                <a:ea typeface="ヒラギノ角ゴ Pro W3"/>
                <a:cs typeface="Times New Roman" panose="02020603050405020304" pitchFamily="18" charset="0"/>
              </a:rPr>
              <a:t>IMAS</a:t>
            </a:r>
            <a:endParaRPr lang="lt-LT" sz="2000" b="1" kern="1200" dirty="0">
              <a:solidFill>
                <a:srgbClr val="005426"/>
              </a:solidFill>
              <a:latin typeface="Times New Roman" panose="02020603050405020304" pitchFamily="18" charset="0"/>
              <a:ea typeface="ヒラギノ角ゴ Pro W3"/>
              <a:cs typeface="Times New Roman" panose="02020603050405020304" pitchFamily="18" charset="0"/>
            </a:endParaRPr>
          </a:p>
        </p:txBody>
      </p:sp>
      <p:sp>
        <p:nvSpPr>
          <p:cNvPr id="19459" name="Skaidrės numerio vietos rezervavimo ženklas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E40CE2-22ED-479C-8F49-05FA9ADCA50D}" type="slidenum">
              <a:rPr lang="en-US" altLang="lt-LT">
                <a:solidFill>
                  <a:srgbClr val="000000"/>
                </a:solidFill>
              </a:rPr>
              <a:pPr/>
              <a:t>9</a:t>
            </a:fld>
            <a:endParaRPr lang="en-US" altLang="lt-LT">
              <a:solidFill>
                <a:srgbClr val="000000"/>
              </a:solidFill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50077" y="1844824"/>
            <a:ext cx="8639869" cy="2757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buFontTx/>
              <a:buNone/>
              <a:defRPr/>
            </a:pPr>
            <a:r>
              <a:rPr lang="lt-LT" altLang="lt-LT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2014–2016 m. </a:t>
            </a:r>
            <a:r>
              <a:rPr lang="lt-LT" altLang="lt-LT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suorganizuoti </a:t>
            </a:r>
            <a:r>
              <a:rPr lang="lt-LT" altLang="lt-LT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kvietimai </a:t>
            </a:r>
            <a:r>
              <a:rPr lang="lt-LT" altLang="lt-LT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teikti paraiškas.</a:t>
            </a:r>
            <a:r>
              <a:rPr lang="en-US" altLang="lt-LT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altLang="lt-LT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FontTx/>
              <a:buNone/>
              <a:defRPr/>
            </a:pPr>
            <a:endParaRPr lang="lt-LT" altLang="lt-LT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lt-LT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m.</a:t>
            </a:r>
            <a:r>
              <a:rPr lang="lt-LT" altLang="lt-LT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organizuojami </a:t>
            </a:r>
            <a:r>
              <a:rPr lang="lt-LT" altLang="lt-LT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kvietimai </a:t>
            </a:r>
            <a:r>
              <a:rPr lang="lt-LT" altLang="lt-LT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teikti paraiškas.</a:t>
            </a:r>
          </a:p>
          <a:p>
            <a:pPr algn="just" eaLnBrk="1" hangingPunct="1">
              <a:spcBef>
                <a:spcPts val="600"/>
              </a:spcBef>
              <a:buFontTx/>
              <a:buNone/>
              <a:defRPr/>
            </a:pPr>
            <a:endParaRPr lang="lt-LT" altLang="lt-LT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FontTx/>
              <a:buNone/>
              <a:defRPr/>
            </a:pPr>
            <a:r>
              <a:rPr lang="lt-LT" alt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m. </a:t>
            </a:r>
            <a:r>
              <a:rPr lang="lt-LT" altLang="lt-LT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pirmieji kvietimai </a:t>
            </a:r>
            <a:r>
              <a:rPr lang="lt-LT" alt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organizuojami pagal šias priemones, veiklos sritis:</a:t>
            </a:r>
          </a:p>
          <a:p>
            <a:pPr marL="285750" indent="-285750" algn="just" eaLnBrk="1" hangingPunct="1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Gamintojų grupių ir organizacijų įsisteigimas;</a:t>
            </a:r>
          </a:p>
          <a:p>
            <a:pPr marL="285750" indent="-285750" algn="just" eaLnBrk="1" hangingPunct="1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VVG bendradarbiavimo projektų rengimas ir įgyvendinimas.</a:t>
            </a:r>
          </a:p>
          <a:p>
            <a:pPr algn="just" eaLnBrk="1" hangingPunct="1">
              <a:spcBef>
                <a:spcPts val="500"/>
              </a:spcBef>
              <a:buNone/>
              <a:defRPr/>
            </a:pPr>
            <a:endParaRPr lang="lt-LT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1" name="Picture 5" descr="KPF_logo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3950"/>
            <a:ext cx="17526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01703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NB_MAIN">
    <a:dk1>
      <a:srgbClr val="333333"/>
    </a:dk1>
    <a:lt1>
      <a:srgbClr val="FFFFFF"/>
    </a:lt1>
    <a:dk2>
      <a:srgbClr val="333333"/>
    </a:dk2>
    <a:lt2>
      <a:srgbClr val="FFFFFF"/>
    </a:lt2>
    <a:accent1>
      <a:srgbClr val="8C8279"/>
    </a:accent1>
    <a:accent2>
      <a:srgbClr val="007272"/>
    </a:accent2>
    <a:accent3>
      <a:srgbClr val="77278A"/>
    </a:accent3>
    <a:accent4>
      <a:srgbClr val="49B1DE"/>
    </a:accent4>
    <a:accent5>
      <a:srgbClr val="D4181F"/>
    </a:accent5>
    <a:accent6>
      <a:srgbClr val="E76A0B"/>
    </a:accent6>
    <a:hlink>
      <a:srgbClr val="0000FF"/>
    </a:hlink>
    <a:folHlink>
      <a:srgbClr val="800080"/>
    </a:folHlink>
  </a:clrScheme>
  <a:fontScheme name="Office klassisk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20979</TotalTime>
  <Words>898</Words>
  <Application>Microsoft Office PowerPoint</Application>
  <PresentationFormat>Demonstracija ekrane (4:3)</PresentationFormat>
  <Paragraphs>582</Paragraphs>
  <Slides>13</Slides>
  <Notes>5</Notes>
  <HiddenSlides>0</HiddenSlides>
  <MMClips>0</MMClips>
  <ScaleCrop>false</ScaleCrop>
  <HeadingPairs>
    <vt:vector size="6" baseType="variant">
      <vt:variant>
        <vt:lpstr>Naudojami šriftai</vt:lpstr>
      </vt:variant>
      <vt:variant>
        <vt:i4>7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21" baseType="lpstr">
      <vt:lpstr>Arial</vt:lpstr>
      <vt:lpstr>Calibri</vt:lpstr>
      <vt:lpstr>Garamond</vt:lpstr>
      <vt:lpstr>Gill Sans</vt:lpstr>
      <vt:lpstr>Times New Roman</vt:lpstr>
      <vt:lpstr>Wingdings</vt:lpstr>
      <vt:lpstr>ヒラギノ角ゴ Pro W3</vt:lpstr>
      <vt:lpstr>1_Default Design</vt:lpstr>
      <vt:lpstr>LIETUVOS KAIMO PLĖTROS 2014–2020 M. PROGRAMOS ĮGYVENDINIMAS</vt:lpstr>
      <vt:lpstr>„PowerPoint“ pateiktis</vt:lpstr>
      <vt:lpstr>PROGRAMOS ĮGYVENDINIMAS (2017-03-31), EUR </vt:lpstr>
      <vt:lpstr>PROGRAMOS PRIEMONIŲ ĮGYVENDINIMAS 2014-2017 M. (1) (2017-03-31)</vt:lpstr>
      <vt:lpstr>PROGRAMOS PRIEMONIŲ ĮGYVENDINIMAS 2014-2017 M. (2) (2017-03-31)</vt:lpstr>
      <vt:lpstr>PRIEMONĖS „INVESTICIJOS Į MATERIALŲJĮ TURTĄ“ ĮGYVENDINIMAS 2014-2017 M. (2.1) (2017-03-31)</vt:lpstr>
      <vt:lpstr>PRIEMONĖS „ŪKIO IR VERSLO PLĖTRA“  ĮGYVENDINIMAS 2014-2017 m. (2.2) (2017-03-31)</vt:lpstr>
      <vt:lpstr>PROGRAMOS PRIEMONIŲ ĮGYVENDINIMAS 2014-2017 m. (3) (2017-03-31)</vt:lpstr>
      <vt:lpstr>PROGRAMOS PRIEMONIŲ ĮGYVENDINIMAS</vt:lpstr>
      <vt:lpstr>2017 M. PARAIŠKŲ RINKIMO GRAFIKAS (1) (patvirtintas 2016 m. gruodžio 2 d. įsakymu Nr. 3D-720)</vt:lpstr>
      <vt:lpstr>2017 M. PARAIŠKŲ RINKIMO GRAFIKAS (2)</vt:lpstr>
      <vt:lpstr>2017 M. PARAIŠKŲ RINKIMO GRAFIKAS (3)</vt:lpstr>
      <vt:lpstr>„PowerPoint“ pateiktis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Alma Rasimienė</cp:lastModifiedBy>
  <cp:revision>1796</cp:revision>
  <cp:lastPrinted>2017-04-10T12:59:45Z</cp:lastPrinted>
  <dcterms:created xsi:type="dcterms:W3CDTF">2006-10-27T14:13:43Z</dcterms:created>
  <dcterms:modified xsi:type="dcterms:W3CDTF">2017-04-10T13:00:34Z</dcterms:modified>
</cp:coreProperties>
</file>